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61" r:id="rId3"/>
    <p:sldId id="263" r:id="rId4"/>
    <p:sldId id="264" r:id="rId5"/>
    <p:sldId id="265" r:id="rId6"/>
    <p:sldId id="266" r:id="rId7"/>
    <p:sldId id="268" r:id="rId8"/>
    <p:sldId id="267" r:id="rId9"/>
    <p:sldId id="270" r:id="rId10"/>
    <p:sldId id="269" r:id="rId11"/>
    <p:sldId id="271" r:id="rId12"/>
    <p:sldId id="273" r:id="rId13"/>
    <p:sldId id="272" r:id="rId14"/>
    <p:sldId id="274" r:id="rId15"/>
    <p:sldId id="297" r:id="rId16"/>
    <p:sldId id="275" r:id="rId17"/>
    <p:sldId id="298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C1D5F1-F0BF-4425-939E-103FA4774AD4}" v="18" dt="2018-06-19T20:05:32.589"/>
    <p1510:client id="{BACD02FE-B94D-4187-9121-8280B56BF50C}" v="14" dt="2018-06-19T20:09:47.7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t.aleph@outlook.com" userId="faeb5ad56ee73f67" providerId="LiveId" clId="{451DC22F-220A-43BD-8DD0-0ED002558782}"/>
    <pc:docChg chg="undo custSel addSld delSld modSld sldOrd">
      <pc:chgData name="pht.aleph@outlook.com" userId="faeb5ad56ee73f67" providerId="LiveId" clId="{451DC22F-220A-43BD-8DD0-0ED002558782}" dt="2018-06-16T19:26:40.350" v="1901" actId="478"/>
      <pc:docMkLst>
        <pc:docMk/>
      </pc:docMkLst>
      <pc:sldChg chg="modSp">
        <pc:chgData name="pht.aleph@outlook.com" userId="faeb5ad56ee73f67" providerId="LiveId" clId="{451DC22F-220A-43BD-8DD0-0ED002558782}" dt="2018-06-16T17:30:13.134" v="658" actId="14100"/>
        <pc:sldMkLst>
          <pc:docMk/>
          <pc:sldMk cId="3119892929" sldId="266"/>
        </pc:sldMkLst>
        <pc:spChg chg="mod">
          <ac:chgData name="pht.aleph@outlook.com" userId="faeb5ad56ee73f67" providerId="LiveId" clId="{451DC22F-220A-43BD-8DD0-0ED002558782}" dt="2018-06-16T17:30:13.134" v="658" actId="14100"/>
          <ac:spMkLst>
            <pc:docMk/>
            <pc:sldMk cId="3119892929" sldId="266"/>
            <ac:spMk id="11" creationId="{F11C6639-899E-4846-80A7-26A3ACE06940}"/>
          </ac:spMkLst>
        </pc:spChg>
      </pc:sldChg>
      <pc:sldChg chg="addSp delSp modSp">
        <pc:chgData name="pht.aleph@outlook.com" userId="faeb5ad56ee73f67" providerId="LiveId" clId="{451DC22F-220A-43BD-8DD0-0ED002558782}" dt="2018-06-16T14:48:44.788" v="209" actId="2711"/>
        <pc:sldMkLst>
          <pc:docMk/>
          <pc:sldMk cId="2836572031" sldId="267"/>
        </pc:sldMkLst>
        <pc:spChg chg="add mod">
          <ac:chgData name="pht.aleph@outlook.com" userId="faeb5ad56ee73f67" providerId="LiveId" clId="{451DC22F-220A-43BD-8DD0-0ED002558782}" dt="2018-06-16T14:48:44.788" v="209" actId="2711"/>
          <ac:spMkLst>
            <pc:docMk/>
            <pc:sldMk cId="2836572031" sldId="267"/>
            <ac:spMk id="22" creationId="{86075706-0F55-498F-998F-5642FB87777B}"/>
          </ac:spMkLst>
        </pc:spChg>
        <pc:graphicFrameChg chg="add del mod">
          <ac:chgData name="pht.aleph@outlook.com" userId="faeb5ad56ee73f67" providerId="LiveId" clId="{451DC22F-220A-43BD-8DD0-0ED002558782}" dt="2018-06-16T14:40:42.364" v="2" actId="2711"/>
          <ac:graphicFrameMkLst>
            <pc:docMk/>
            <pc:sldMk cId="2836572031" sldId="267"/>
            <ac:graphicFrameMk id="4" creationId="{A38652B7-03D5-4EE8-B0DD-23ADA97F9832}"/>
          </ac:graphicFrameMkLst>
        </pc:graphicFrameChg>
        <pc:picChg chg="add mod">
          <ac:chgData name="pht.aleph@outlook.com" userId="faeb5ad56ee73f67" providerId="LiveId" clId="{451DC22F-220A-43BD-8DD0-0ED002558782}" dt="2018-06-16T14:40:51.317" v="7" actId="1076"/>
          <ac:picMkLst>
            <pc:docMk/>
            <pc:sldMk cId="2836572031" sldId="267"/>
            <ac:picMk id="8" creationId="{E659336A-E457-4EBE-8E5D-18003D2FE287}"/>
          </ac:picMkLst>
        </pc:picChg>
        <pc:picChg chg="del">
          <ac:chgData name="pht.aleph@outlook.com" userId="faeb5ad56ee73f67" providerId="LiveId" clId="{451DC22F-220A-43BD-8DD0-0ED002558782}" dt="2018-06-16T14:40:39.477" v="0" actId="478"/>
          <ac:picMkLst>
            <pc:docMk/>
            <pc:sldMk cId="2836572031" sldId="267"/>
            <ac:picMk id="14" creationId="{FED4E921-B85F-46FE-B871-6F98ABDEB5B4}"/>
          </ac:picMkLst>
        </pc:picChg>
        <pc:picChg chg="add mod modCrop">
          <ac:chgData name="pht.aleph@outlook.com" userId="faeb5ad56ee73f67" providerId="LiveId" clId="{451DC22F-220A-43BD-8DD0-0ED002558782}" dt="2018-06-16T14:43:33.343" v="63" actId="1076"/>
          <ac:picMkLst>
            <pc:docMk/>
            <pc:sldMk cId="2836572031" sldId="267"/>
            <ac:picMk id="18" creationId="{8BD2D47A-DF7D-4D21-80AE-BBC0A378A5C3}"/>
          </ac:picMkLst>
        </pc:picChg>
        <pc:picChg chg="add del mod">
          <ac:chgData name="pht.aleph@outlook.com" userId="faeb5ad56ee73f67" providerId="LiveId" clId="{451DC22F-220A-43BD-8DD0-0ED002558782}" dt="2018-06-16T14:43:58.884" v="65" actId="2711"/>
          <ac:picMkLst>
            <pc:docMk/>
            <pc:sldMk cId="2836572031" sldId="267"/>
            <ac:picMk id="20" creationId="{AE4AAEFA-AAE5-4F3B-BB0F-BBA21DCBDC6A}"/>
          </ac:picMkLst>
        </pc:picChg>
        <pc:picChg chg="add mod modCrop">
          <ac:chgData name="pht.aleph@outlook.com" userId="faeb5ad56ee73f67" providerId="LiveId" clId="{451DC22F-220A-43BD-8DD0-0ED002558782}" dt="2018-06-16T14:46:12.709" v="110" actId="1076"/>
          <ac:picMkLst>
            <pc:docMk/>
            <pc:sldMk cId="2836572031" sldId="267"/>
            <ac:picMk id="21" creationId="{9ECAF9B6-0A13-4F9A-9931-B80CA8422D0D}"/>
          </ac:picMkLst>
        </pc:picChg>
        <pc:cxnChg chg="add mod">
          <ac:chgData name="pht.aleph@outlook.com" userId="faeb5ad56ee73f67" providerId="LiveId" clId="{451DC22F-220A-43BD-8DD0-0ED002558782}" dt="2018-06-16T14:48:12.564" v="198" actId="208"/>
          <ac:cxnSpMkLst>
            <pc:docMk/>
            <pc:sldMk cId="2836572031" sldId="267"/>
            <ac:cxnSpMk id="16" creationId="{6DC942C8-5E09-46FB-9BD8-939AD14D3466}"/>
          </ac:cxnSpMkLst>
        </pc:cxnChg>
      </pc:sldChg>
      <pc:sldChg chg="addSp delSp modSp add delAnim modAnim">
        <pc:chgData name="pht.aleph@outlook.com" userId="faeb5ad56ee73f67" providerId="LiveId" clId="{451DC22F-220A-43BD-8DD0-0ED002558782}" dt="2018-06-16T17:37:19.922" v="804" actId="478"/>
        <pc:sldMkLst>
          <pc:docMk/>
          <pc:sldMk cId="3215505380" sldId="269"/>
        </pc:sldMkLst>
        <pc:spChg chg="del">
          <ac:chgData name="pht.aleph@outlook.com" userId="faeb5ad56ee73f67" providerId="LiveId" clId="{451DC22F-220A-43BD-8DD0-0ED002558782}" dt="2018-06-16T17:19:29.024" v="409" actId="478"/>
          <ac:spMkLst>
            <pc:docMk/>
            <pc:sldMk cId="3215505380" sldId="269"/>
            <ac:spMk id="2" creationId="{9BB635EA-80FE-4ED9-8B63-536B91DE96A2}"/>
          </ac:spMkLst>
        </pc:spChg>
        <pc:spChg chg="del">
          <ac:chgData name="pht.aleph@outlook.com" userId="faeb5ad56ee73f67" providerId="LiveId" clId="{451DC22F-220A-43BD-8DD0-0ED002558782}" dt="2018-06-16T17:29:43.986" v="618" actId="478"/>
          <ac:spMkLst>
            <pc:docMk/>
            <pc:sldMk cId="3215505380" sldId="269"/>
            <ac:spMk id="10" creationId="{B237DA29-4A1B-4292-9ECE-9871A3A43EAC}"/>
          </ac:spMkLst>
        </pc:spChg>
        <pc:spChg chg="mod">
          <ac:chgData name="pht.aleph@outlook.com" userId="faeb5ad56ee73f67" providerId="LiveId" clId="{451DC22F-220A-43BD-8DD0-0ED002558782}" dt="2018-06-16T17:30:04.903" v="653" actId="14100"/>
          <ac:spMkLst>
            <pc:docMk/>
            <pc:sldMk cId="3215505380" sldId="269"/>
            <ac:spMk id="11" creationId="{F11C6639-899E-4846-80A7-26A3ACE06940}"/>
          </ac:spMkLst>
        </pc:spChg>
        <pc:spChg chg="del">
          <ac:chgData name="pht.aleph@outlook.com" userId="faeb5ad56ee73f67" providerId="LiveId" clId="{451DC22F-220A-43BD-8DD0-0ED002558782}" dt="2018-06-16T17:19:29.024" v="409" actId="478"/>
          <ac:spMkLst>
            <pc:docMk/>
            <pc:sldMk cId="3215505380" sldId="269"/>
            <ac:spMk id="12" creationId="{789B828A-2C29-4827-8ACD-127FAD73D30C}"/>
          </ac:spMkLst>
        </pc:spChg>
        <pc:graphicFrameChg chg="add del">
          <ac:chgData name="pht.aleph@outlook.com" userId="faeb5ad56ee73f67" providerId="LiveId" clId="{451DC22F-220A-43BD-8DD0-0ED002558782}" dt="2018-06-16T17:30:31.725" v="660" actId="478"/>
          <ac:graphicFrameMkLst>
            <pc:docMk/>
            <pc:sldMk cId="3215505380" sldId="269"/>
            <ac:graphicFrameMk id="3" creationId="{ED0A7999-8C0D-46EE-82BA-6652805A3514}"/>
          </ac:graphicFrameMkLst>
        </pc:graphicFrameChg>
        <pc:graphicFrameChg chg="add mod modGraphic">
          <ac:chgData name="pht.aleph@outlook.com" userId="faeb5ad56ee73f67" providerId="LiveId" clId="{451DC22F-220A-43BD-8DD0-0ED002558782}" dt="2018-06-16T17:31:39.374" v="675" actId="6549"/>
          <ac:graphicFrameMkLst>
            <pc:docMk/>
            <pc:sldMk cId="3215505380" sldId="269"/>
            <ac:graphicFrameMk id="4" creationId="{4FC78778-0234-4039-A882-C8DA7B31CEA8}"/>
          </ac:graphicFrameMkLst>
        </pc:graphicFrameChg>
      </pc:sldChg>
      <pc:sldChg chg="addSp delSp modSp add modAnim">
        <pc:chgData name="pht.aleph@outlook.com" userId="faeb5ad56ee73f67" providerId="LiveId" clId="{451DC22F-220A-43BD-8DD0-0ED002558782}" dt="2018-06-16T17:29:27.120" v="617" actId="207"/>
        <pc:sldMkLst>
          <pc:docMk/>
          <pc:sldMk cId="2883079923" sldId="270"/>
        </pc:sldMkLst>
        <pc:spChg chg="add mod">
          <ac:chgData name="pht.aleph@outlook.com" userId="faeb5ad56ee73f67" providerId="LiveId" clId="{451DC22F-220A-43BD-8DD0-0ED002558782}" dt="2018-06-16T17:23:34.852" v="504" actId="1035"/>
          <ac:spMkLst>
            <pc:docMk/>
            <pc:sldMk cId="2883079923" sldId="270"/>
            <ac:spMk id="2" creationId="{5E508EED-D1D7-4A2E-AD8B-A77B719C55A2}"/>
          </ac:spMkLst>
        </pc:spChg>
        <pc:spChg chg="mod">
          <ac:chgData name="pht.aleph@outlook.com" userId="faeb5ad56ee73f67" providerId="LiveId" clId="{451DC22F-220A-43BD-8DD0-0ED002558782}" dt="2018-06-16T17:21:20.015" v="430" actId="1076"/>
          <ac:spMkLst>
            <pc:docMk/>
            <pc:sldMk cId="2883079923" sldId="270"/>
            <ac:spMk id="6" creationId="{3FC8A770-6A35-475A-BC3F-9822E3161171}"/>
          </ac:spMkLst>
        </pc:spChg>
        <pc:spChg chg="del">
          <ac:chgData name="pht.aleph@outlook.com" userId="faeb5ad56ee73f67" providerId="LiveId" clId="{451DC22F-220A-43BD-8DD0-0ED002558782}" dt="2018-06-16T17:19:39.227" v="411" actId="478"/>
          <ac:spMkLst>
            <pc:docMk/>
            <pc:sldMk cId="2883079923" sldId="270"/>
            <ac:spMk id="22" creationId="{86075706-0F55-498F-998F-5642FB87777B}"/>
          </ac:spMkLst>
        </pc:spChg>
        <pc:spChg chg="add mod">
          <ac:chgData name="pht.aleph@outlook.com" userId="faeb5ad56ee73f67" providerId="LiveId" clId="{451DC22F-220A-43BD-8DD0-0ED002558782}" dt="2018-06-16T17:29:27.120" v="617" actId="207"/>
          <ac:spMkLst>
            <pc:docMk/>
            <pc:sldMk cId="2883079923" sldId="270"/>
            <ac:spMk id="23" creationId="{49936A6A-53E7-4806-ACDF-69E6B8DEA388}"/>
          </ac:spMkLst>
        </pc:spChg>
        <pc:spChg chg="add del mod">
          <ac:chgData name="pht.aleph@outlook.com" userId="faeb5ad56ee73f67" providerId="LiveId" clId="{451DC22F-220A-43BD-8DD0-0ED002558782}" dt="2018-06-16T17:28:08.259" v="546" actId="478"/>
          <ac:spMkLst>
            <pc:docMk/>
            <pc:sldMk cId="2883079923" sldId="270"/>
            <ac:spMk id="24" creationId="{478E4F85-6DF2-4E60-A786-C080D7AF9C19}"/>
          </ac:spMkLst>
        </pc:spChg>
        <pc:spChg chg="add mod">
          <ac:chgData name="pht.aleph@outlook.com" userId="faeb5ad56ee73f67" providerId="LiveId" clId="{451DC22F-220A-43BD-8DD0-0ED002558782}" dt="2018-06-16T17:29:27.120" v="617" actId="207"/>
          <ac:spMkLst>
            <pc:docMk/>
            <pc:sldMk cId="2883079923" sldId="270"/>
            <ac:spMk id="25" creationId="{6C8CAEFC-5B6D-4C59-8596-2B3807EF0F87}"/>
          </ac:spMkLst>
        </pc:spChg>
        <pc:spChg chg="add mod">
          <ac:chgData name="pht.aleph@outlook.com" userId="faeb5ad56ee73f67" providerId="LiveId" clId="{451DC22F-220A-43BD-8DD0-0ED002558782}" dt="2018-06-16T17:29:27.120" v="617" actId="207"/>
          <ac:spMkLst>
            <pc:docMk/>
            <pc:sldMk cId="2883079923" sldId="270"/>
            <ac:spMk id="26" creationId="{4D51C7E6-49E6-4DCD-BC73-66C01930D7DA}"/>
          </ac:spMkLst>
        </pc:spChg>
        <pc:spChg chg="add mod">
          <ac:chgData name="pht.aleph@outlook.com" userId="faeb5ad56ee73f67" providerId="LiveId" clId="{451DC22F-220A-43BD-8DD0-0ED002558782}" dt="2018-06-16T17:29:27.120" v="617" actId="207"/>
          <ac:spMkLst>
            <pc:docMk/>
            <pc:sldMk cId="2883079923" sldId="270"/>
            <ac:spMk id="27" creationId="{62262804-00A2-4DC2-A4D1-5A78134343A2}"/>
          </ac:spMkLst>
        </pc:spChg>
        <pc:graphicFrameChg chg="add del mod modGraphic">
          <ac:chgData name="pht.aleph@outlook.com" userId="faeb5ad56ee73f67" providerId="LiveId" clId="{451DC22F-220A-43BD-8DD0-0ED002558782}" dt="2018-06-16T17:22:00.421" v="459" actId="207"/>
          <ac:graphicFrameMkLst>
            <pc:docMk/>
            <pc:sldMk cId="2883079923" sldId="270"/>
            <ac:graphicFrameMk id="19" creationId="{78D350E6-7074-4BED-BFAB-4E67C716860E}"/>
          </ac:graphicFrameMkLst>
        </pc:graphicFrameChg>
        <pc:graphicFrameChg chg="add del mod modGraphic">
          <ac:chgData name="pht.aleph@outlook.com" userId="faeb5ad56ee73f67" providerId="LiveId" clId="{451DC22F-220A-43BD-8DD0-0ED002558782}" dt="2018-06-16T17:27:13.593" v="540" actId="255"/>
          <ac:graphicFrameMkLst>
            <pc:docMk/>
            <pc:sldMk cId="2883079923" sldId="270"/>
            <ac:graphicFrameMk id="20" creationId="{434CB26C-79B8-417D-AA9B-BAEEB38714D9}"/>
          </ac:graphicFrameMkLst>
        </pc:graphicFrameChg>
        <pc:picChg chg="add del mod">
          <ac:chgData name="pht.aleph@outlook.com" userId="faeb5ad56ee73f67" providerId="LiveId" clId="{451DC22F-220A-43BD-8DD0-0ED002558782}" dt="2018-06-16T17:20:27.241" v="416" actId="207"/>
          <ac:picMkLst>
            <pc:docMk/>
            <pc:sldMk cId="2883079923" sldId="270"/>
            <ac:picMk id="4" creationId="{E56D6B35-430A-41F4-8E85-C3DAB9F5257E}"/>
          </ac:picMkLst>
        </pc:picChg>
        <pc:picChg chg="del">
          <ac:chgData name="pht.aleph@outlook.com" userId="faeb5ad56ee73f67" providerId="LiveId" clId="{451DC22F-220A-43BD-8DD0-0ED002558782}" dt="2018-06-16T17:19:39.227" v="411" actId="478"/>
          <ac:picMkLst>
            <pc:docMk/>
            <pc:sldMk cId="2883079923" sldId="270"/>
            <ac:picMk id="8" creationId="{E659336A-E457-4EBE-8E5D-18003D2FE287}"/>
          </ac:picMkLst>
        </pc:picChg>
        <pc:picChg chg="add del">
          <ac:chgData name="pht.aleph@outlook.com" userId="faeb5ad56ee73f67" providerId="LiveId" clId="{451DC22F-220A-43BD-8DD0-0ED002558782}" dt="2018-06-16T17:20:30.516" v="418" actId="207"/>
          <ac:picMkLst>
            <pc:docMk/>
            <pc:sldMk cId="2883079923" sldId="270"/>
            <ac:picMk id="11" creationId="{604A09CE-8B03-4DDD-BD9F-EE1BE1E469EB}"/>
          </ac:picMkLst>
        </pc:picChg>
        <pc:picChg chg="add del mod">
          <ac:chgData name="pht.aleph@outlook.com" userId="faeb5ad56ee73f67" providerId="LiveId" clId="{451DC22F-220A-43BD-8DD0-0ED002558782}" dt="2018-06-16T17:20:33.721" v="420" actId="478"/>
          <ac:picMkLst>
            <pc:docMk/>
            <pc:sldMk cId="2883079923" sldId="270"/>
            <ac:picMk id="14" creationId="{7A65C5BD-5799-4D60-9C0B-A75083FB5BE6}"/>
          </ac:picMkLst>
        </pc:picChg>
        <pc:picChg chg="add mod">
          <ac:chgData name="pht.aleph@outlook.com" userId="faeb5ad56ee73f67" providerId="LiveId" clId="{451DC22F-220A-43BD-8DD0-0ED002558782}" dt="2018-06-16T17:23:34.852" v="504" actId="1035"/>
          <ac:picMkLst>
            <pc:docMk/>
            <pc:sldMk cId="2883079923" sldId="270"/>
            <ac:picMk id="17" creationId="{A9C2A179-FE77-4FB3-B1DA-CD086832841C}"/>
          </ac:picMkLst>
        </pc:picChg>
        <pc:picChg chg="del">
          <ac:chgData name="pht.aleph@outlook.com" userId="faeb5ad56ee73f67" providerId="LiveId" clId="{451DC22F-220A-43BD-8DD0-0ED002558782}" dt="2018-06-16T17:19:39.227" v="411" actId="478"/>
          <ac:picMkLst>
            <pc:docMk/>
            <pc:sldMk cId="2883079923" sldId="270"/>
            <ac:picMk id="18" creationId="{8BD2D47A-DF7D-4D21-80AE-BBC0A378A5C3}"/>
          </ac:picMkLst>
        </pc:picChg>
        <pc:picChg chg="del">
          <ac:chgData name="pht.aleph@outlook.com" userId="faeb5ad56ee73f67" providerId="LiveId" clId="{451DC22F-220A-43BD-8DD0-0ED002558782}" dt="2018-06-16T17:19:40.460" v="412" actId="478"/>
          <ac:picMkLst>
            <pc:docMk/>
            <pc:sldMk cId="2883079923" sldId="270"/>
            <ac:picMk id="21" creationId="{9ECAF9B6-0A13-4F9A-9931-B80CA8422D0D}"/>
          </ac:picMkLst>
        </pc:picChg>
        <pc:cxnChg chg="del">
          <ac:chgData name="pht.aleph@outlook.com" userId="faeb5ad56ee73f67" providerId="LiveId" clId="{451DC22F-220A-43BD-8DD0-0ED002558782}" dt="2018-06-16T17:19:39.227" v="411" actId="478"/>
          <ac:cxnSpMkLst>
            <pc:docMk/>
            <pc:sldMk cId="2883079923" sldId="270"/>
            <ac:cxnSpMk id="16" creationId="{6DC942C8-5E09-46FB-9BD8-939AD14D3466}"/>
          </ac:cxnSpMkLst>
        </pc:cxnChg>
      </pc:sldChg>
      <pc:sldChg chg="add modAnim">
        <pc:chgData name="pht.aleph@outlook.com" userId="faeb5ad56ee73f67" providerId="LiveId" clId="{451DC22F-220A-43BD-8DD0-0ED002558782}" dt="2018-06-16T17:37:17.954" v="803" actId="478"/>
        <pc:sldMkLst>
          <pc:docMk/>
          <pc:sldMk cId="1551066991" sldId="271"/>
        </pc:sldMkLst>
      </pc:sldChg>
      <pc:sldChg chg="addSp delSp modSp add delAnim modAnim">
        <pc:chgData name="pht.aleph@outlook.com" userId="faeb5ad56ee73f67" providerId="LiveId" clId="{451DC22F-220A-43BD-8DD0-0ED002558782}" dt="2018-06-16T17:37:12.591" v="801" actId="478"/>
        <pc:sldMkLst>
          <pc:docMk/>
          <pc:sldMk cId="1249601226" sldId="272"/>
        </pc:sldMkLst>
        <pc:spChg chg="del">
          <ac:chgData name="pht.aleph@outlook.com" userId="faeb5ad56ee73f67" providerId="LiveId" clId="{451DC22F-220A-43BD-8DD0-0ED002558782}" dt="2018-06-16T17:32:07.341" v="677" actId="478"/>
          <ac:spMkLst>
            <pc:docMk/>
            <pc:sldMk cId="1249601226" sldId="272"/>
            <ac:spMk id="2" creationId="{9BB635EA-80FE-4ED9-8B63-536B91DE96A2}"/>
          </ac:spMkLst>
        </pc:spChg>
        <pc:spChg chg="add mod">
          <ac:chgData name="pht.aleph@outlook.com" userId="faeb5ad56ee73f67" providerId="LiveId" clId="{451DC22F-220A-43BD-8DD0-0ED002558782}" dt="2018-06-16T17:33:39.452" v="723" actId="1037"/>
          <ac:spMkLst>
            <pc:docMk/>
            <pc:sldMk cId="1249601226" sldId="272"/>
            <ac:spMk id="3" creationId="{2D219A18-F764-4E55-BA3E-6B57C2698260}"/>
          </ac:spMkLst>
        </pc:spChg>
        <pc:spChg chg="add del mod">
          <ac:chgData name="pht.aleph@outlook.com" userId="faeb5ad56ee73f67" providerId="LiveId" clId="{451DC22F-220A-43BD-8DD0-0ED002558782}" dt="2018-06-16T17:34:44.774" v="734" actId="478"/>
          <ac:spMkLst>
            <pc:docMk/>
            <pc:sldMk cId="1249601226" sldId="272"/>
            <ac:spMk id="4" creationId="{0F01537B-5FE4-405D-BD7A-D66AB3E312EF}"/>
          </ac:spMkLst>
        </pc:spChg>
        <pc:spChg chg="add mod">
          <ac:chgData name="pht.aleph@outlook.com" userId="faeb5ad56ee73f67" providerId="LiveId" clId="{451DC22F-220A-43BD-8DD0-0ED002558782}" dt="2018-06-16T17:35:32.440" v="758" actId="6549"/>
          <ac:spMkLst>
            <pc:docMk/>
            <pc:sldMk cId="1249601226" sldId="272"/>
            <ac:spMk id="8" creationId="{2FEED7D1-908C-414C-9EE9-EB1F7BFA2932}"/>
          </ac:spMkLst>
        </pc:spChg>
        <pc:spChg chg="del">
          <ac:chgData name="pht.aleph@outlook.com" userId="faeb5ad56ee73f67" providerId="LiveId" clId="{451DC22F-220A-43BD-8DD0-0ED002558782}" dt="2018-06-16T17:32:07.341" v="677" actId="478"/>
          <ac:spMkLst>
            <pc:docMk/>
            <pc:sldMk cId="1249601226" sldId="272"/>
            <ac:spMk id="10" creationId="{B237DA29-4A1B-4292-9ECE-9871A3A43EAC}"/>
          </ac:spMkLst>
        </pc:spChg>
        <pc:spChg chg="del">
          <ac:chgData name="pht.aleph@outlook.com" userId="faeb5ad56ee73f67" providerId="LiveId" clId="{451DC22F-220A-43BD-8DD0-0ED002558782}" dt="2018-06-16T17:32:07.341" v="677" actId="478"/>
          <ac:spMkLst>
            <pc:docMk/>
            <pc:sldMk cId="1249601226" sldId="272"/>
            <ac:spMk id="11" creationId="{F11C6639-899E-4846-80A7-26A3ACE06940}"/>
          </ac:spMkLst>
        </pc:spChg>
        <pc:spChg chg="mod">
          <ac:chgData name="pht.aleph@outlook.com" userId="faeb5ad56ee73f67" providerId="LiveId" clId="{451DC22F-220A-43BD-8DD0-0ED002558782}" dt="2018-06-16T17:32:13.016" v="681" actId="1036"/>
          <ac:spMkLst>
            <pc:docMk/>
            <pc:sldMk cId="1249601226" sldId="272"/>
            <ac:spMk id="12" creationId="{789B828A-2C29-4827-8ACD-127FAD73D30C}"/>
          </ac:spMkLst>
        </pc:spChg>
      </pc:sldChg>
      <pc:sldChg chg="delSp add ord modAnim">
        <pc:chgData name="pht.aleph@outlook.com" userId="faeb5ad56ee73f67" providerId="LiveId" clId="{451DC22F-220A-43BD-8DD0-0ED002558782}" dt="2018-06-16T17:37:14.985" v="802" actId="478"/>
        <pc:sldMkLst>
          <pc:docMk/>
          <pc:sldMk cId="4198890236" sldId="273"/>
        </pc:sldMkLst>
        <pc:spChg chg="del">
          <ac:chgData name="pht.aleph@outlook.com" userId="faeb5ad56ee73f67" providerId="LiveId" clId="{451DC22F-220A-43BD-8DD0-0ED002558782}" dt="2018-06-16T17:34:49.444" v="736" actId="478"/>
          <ac:spMkLst>
            <pc:docMk/>
            <pc:sldMk cId="4198890236" sldId="273"/>
            <ac:spMk id="8" creationId="{2FEED7D1-908C-414C-9EE9-EB1F7BFA2932}"/>
          </ac:spMkLst>
        </pc:spChg>
      </pc:sldChg>
      <pc:sldChg chg="addSp delSp modSp add modAnim">
        <pc:chgData name="pht.aleph@outlook.com" userId="faeb5ad56ee73f67" providerId="LiveId" clId="{451DC22F-220A-43BD-8DD0-0ED002558782}" dt="2018-06-16T19:23:42.488" v="1876" actId="478"/>
        <pc:sldMkLst>
          <pc:docMk/>
          <pc:sldMk cId="2348929213" sldId="274"/>
        </pc:sldMkLst>
        <pc:spChg chg="add mod">
          <ac:chgData name="pht.aleph@outlook.com" userId="faeb5ad56ee73f67" providerId="LiveId" clId="{451DC22F-220A-43BD-8DD0-0ED002558782}" dt="2018-06-16T17:37:56.251" v="808" actId="113"/>
          <ac:spMkLst>
            <pc:docMk/>
            <pc:sldMk cId="2348929213" sldId="274"/>
            <ac:spMk id="2" creationId="{8015D2A1-FACD-477A-B6D7-48516B26ABFE}"/>
          </ac:spMkLst>
        </pc:spChg>
        <pc:spChg chg="del">
          <ac:chgData name="pht.aleph@outlook.com" userId="faeb5ad56ee73f67" providerId="LiveId" clId="{451DC22F-220A-43BD-8DD0-0ED002558782}" dt="2018-06-16T17:35:42" v="760" actId="478"/>
          <ac:spMkLst>
            <pc:docMk/>
            <pc:sldMk cId="2348929213" sldId="274"/>
            <ac:spMk id="3" creationId="{2D219A18-F764-4E55-BA3E-6B57C2698260}"/>
          </ac:spMkLst>
        </pc:spChg>
        <pc:spChg chg="mod">
          <ac:chgData name="pht.aleph@outlook.com" userId="faeb5ad56ee73f67" providerId="LiveId" clId="{451DC22F-220A-43BD-8DD0-0ED002558782}" dt="2018-06-16T17:35:45.202" v="780" actId="1035"/>
          <ac:spMkLst>
            <pc:docMk/>
            <pc:sldMk cId="2348929213" sldId="274"/>
            <ac:spMk id="4" creationId="{0F01537B-5FE4-405D-BD7A-D66AB3E312EF}"/>
          </ac:spMkLst>
        </pc:spChg>
        <pc:spChg chg="add del mod">
          <ac:chgData name="pht.aleph@outlook.com" userId="faeb5ad56ee73f67" providerId="LiveId" clId="{451DC22F-220A-43BD-8DD0-0ED002558782}" dt="2018-06-16T19:23:42.488" v="1876" actId="478"/>
          <ac:spMkLst>
            <pc:docMk/>
            <pc:sldMk cId="2348929213" sldId="274"/>
            <ac:spMk id="8" creationId="{CD4D09B7-6D48-4E56-BDEA-0A49FE951543}"/>
          </ac:spMkLst>
        </pc:spChg>
      </pc:sldChg>
      <pc:sldChg chg="addSp delSp modSp add">
        <pc:chgData name="pht.aleph@outlook.com" userId="faeb5ad56ee73f67" providerId="LiveId" clId="{451DC22F-220A-43BD-8DD0-0ED002558782}" dt="2018-06-16T19:24:54.166" v="1895" actId="478"/>
        <pc:sldMkLst>
          <pc:docMk/>
          <pc:sldMk cId="3600738487" sldId="275"/>
        </pc:sldMkLst>
        <pc:spChg chg="mod">
          <ac:chgData name="pht.aleph@outlook.com" userId="faeb5ad56ee73f67" providerId="LiveId" clId="{451DC22F-220A-43BD-8DD0-0ED002558782}" dt="2018-06-16T19:24:00.771" v="1882" actId="20577"/>
          <ac:spMkLst>
            <pc:docMk/>
            <pc:sldMk cId="3600738487" sldId="275"/>
            <ac:spMk id="2" creationId="{8015D2A1-FACD-477A-B6D7-48516B26ABFE}"/>
          </ac:spMkLst>
        </pc:spChg>
        <pc:spChg chg="add del mod">
          <ac:chgData name="pht.aleph@outlook.com" userId="faeb5ad56ee73f67" providerId="LiveId" clId="{451DC22F-220A-43BD-8DD0-0ED002558782}" dt="2018-06-16T19:24:54.166" v="1895" actId="478"/>
          <ac:spMkLst>
            <pc:docMk/>
            <pc:sldMk cId="3600738487" sldId="275"/>
            <ac:spMk id="10" creationId="{9CD2E839-3616-4784-9924-6B21D37D1481}"/>
          </ac:spMkLst>
        </pc:spChg>
      </pc:sldChg>
      <pc:sldChg chg="addSp delSp modSp add delAnim modAnim">
        <pc:chgData name="pht.aleph@outlook.com" userId="faeb5ad56ee73f67" providerId="LiveId" clId="{451DC22F-220A-43BD-8DD0-0ED002558782}" dt="2018-06-16T17:40:20.836" v="836" actId="1076"/>
        <pc:sldMkLst>
          <pc:docMk/>
          <pc:sldMk cId="1825477109" sldId="276"/>
        </pc:sldMkLst>
        <pc:spChg chg="mod">
          <ac:chgData name="pht.aleph@outlook.com" userId="faeb5ad56ee73f67" providerId="LiveId" clId="{451DC22F-220A-43BD-8DD0-0ED002558782}" dt="2018-06-16T17:39:22.021" v="823" actId="1076"/>
          <ac:spMkLst>
            <pc:docMk/>
            <pc:sldMk cId="1825477109" sldId="276"/>
            <ac:spMk id="2" creationId="{9BB635EA-80FE-4ED9-8B63-536B91DE96A2}"/>
          </ac:spMkLst>
        </pc:spChg>
        <pc:spChg chg="add mod">
          <ac:chgData name="pht.aleph@outlook.com" userId="faeb5ad56ee73f67" providerId="LiveId" clId="{451DC22F-220A-43BD-8DD0-0ED002558782}" dt="2018-06-16T17:40:18.218" v="835" actId="1076"/>
          <ac:spMkLst>
            <pc:docMk/>
            <pc:sldMk cId="1825477109" sldId="276"/>
            <ac:spMk id="3" creationId="{C353F727-AFFF-40F8-8DFF-689BF01AD400}"/>
          </ac:spMkLst>
        </pc:spChg>
        <pc:spChg chg="add mod">
          <ac:chgData name="pht.aleph@outlook.com" userId="faeb5ad56ee73f67" providerId="LiveId" clId="{451DC22F-220A-43BD-8DD0-0ED002558782}" dt="2018-06-16T17:40:20.836" v="836" actId="1076"/>
          <ac:spMkLst>
            <pc:docMk/>
            <pc:sldMk cId="1825477109" sldId="276"/>
            <ac:spMk id="4" creationId="{217BE859-C3B5-451A-8153-618E93FAE019}"/>
          </ac:spMkLst>
        </pc:spChg>
        <pc:spChg chg="del">
          <ac:chgData name="pht.aleph@outlook.com" userId="faeb5ad56ee73f67" providerId="LiveId" clId="{451DC22F-220A-43BD-8DD0-0ED002558782}" dt="2018-06-16T17:39:18.087" v="822" actId="478"/>
          <ac:spMkLst>
            <pc:docMk/>
            <pc:sldMk cId="1825477109" sldId="276"/>
            <ac:spMk id="10" creationId="{B237DA29-4A1B-4292-9ECE-9871A3A43EAC}"/>
          </ac:spMkLst>
        </pc:spChg>
        <pc:spChg chg="del">
          <ac:chgData name="pht.aleph@outlook.com" userId="faeb5ad56ee73f67" providerId="LiveId" clId="{451DC22F-220A-43BD-8DD0-0ED002558782}" dt="2018-06-16T17:39:18.087" v="822" actId="478"/>
          <ac:spMkLst>
            <pc:docMk/>
            <pc:sldMk cId="1825477109" sldId="276"/>
            <ac:spMk id="11" creationId="{F11C6639-899E-4846-80A7-26A3ACE06940}"/>
          </ac:spMkLst>
        </pc:spChg>
        <pc:spChg chg="del">
          <ac:chgData name="pht.aleph@outlook.com" userId="faeb5ad56ee73f67" providerId="LiveId" clId="{451DC22F-220A-43BD-8DD0-0ED002558782}" dt="2018-06-16T17:39:18.087" v="822" actId="478"/>
          <ac:spMkLst>
            <pc:docMk/>
            <pc:sldMk cId="1825477109" sldId="276"/>
            <ac:spMk id="12" creationId="{789B828A-2C29-4827-8ACD-127FAD73D30C}"/>
          </ac:spMkLst>
        </pc:spChg>
        <pc:spChg chg="add mod">
          <ac:chgData name="pht.aleph@outlook.com" userId="faeb5ad56ee73f67" providerId="LiveId" clId="{451DC22F-220A-43BD-8DD0-0ED002558782}" dt="2018-06-16T17:40:04.740" v="831" actId="571"/>
          <ac:spMkLst>
            <pc:docMk/>
            <pc:sldMk cId="1825477109" sldId="276"/>
            <ac:spMk id="14" creationId="{8391C284-30AD-458C-A27F-9B96D36AD60D}"/>
          </ac:spMkLst>
        </pc:spChg>
      </pc:sldChg>
      <pc:sldChg chg="addSp delSp modSp add">
        <pc:chgData name="pht.aleph@outlook.com" userId="faeb5ad56ee73f67" providerId="LiveId" clId="{451DC22F-220A-43BD-8DD0-0ED002558782}" dt="2018-06-16T17:44:08.750" v="867" actId="478"/>
        <pc:sldMkLst>
          <pc:docMk/>
          <pc:sldMk cId="2452502503" sldId="277"/>
        </pc:sldMkLst>
        <pc:spChg chg="del">
          <ac:chgData name="pht.aleph@outlook.com" userId="faeb5ad56ee73f67" providerId="LiveId" clId="{451DC22F-220A-43BD-8DD0-0ED002558782}" dt="2018-06-16T17:40:30.406" v="838" actId="478"/>
          <ac:spMkLst>
            <pc:docMk/>
            <pc:sldMk cId="2452502503" sldId="277"/>
            <ac:spMk id="4" creationId="{217BE859-C3B5-451A-8153-618E93FAE019}"/>
          </ac:spMkLst>
        </pc:spChg>
        <pc:picChg chg="add mod modCrop">
          <ac:chgData name="pht.aleph@outlook.com" userId="faeb5ad56ee73f67" providerId="LiveId" clId="{451DC22F-220A-43BD-8DD0-0ED002558782}" dt="2018-06-16T17:44:08.750" v="867" actId="478"/>
          <ac:picMkLst>
            <pc:docMk/>
            <pc:sldMk cId="2452502503" sldId="277"/>
            <ac:picMk id="8" creationId="{CCD1CC78-239C-4B09-8863-09B67E1EF8B1}"/>
          </ac:picMkLst>
        </pc:picChg>
        <pc:picChg chg="add mod modCrop">
          <ac:chgData name="pht.aleph@outlook.com" userId="faeb5ad56ee73f67" providerId="LiveId" clId="{451DC22F-220A-43BD-8DD0-0ED002558782}" dt="2018-06-16T17:44:08.750" v="867" actId="478"/>
          <ac:picMkLst>
            <pc:docMk/>
            <pc:sldMk cId="2452502503" sldId="277"/>
            <ac:picMk id="11" creationId="{B79328B5-DF5E-4F4F-A4B9-10FA66F4A3BF}"/>
          </ac:picMkLst>
        </pc:picChg>
        <pc:picChg chg="add mod modCrop">
          <ac:chgData name="pht.aleph@outlook.com" userId="faeb5ad56ee73f67" providerId="LiveId" clId="{451DC22F-220A-43BD-8DD0-0ED002558782}" dt="2018-06-16T17:44:08.750" v="867" actId="478"/>
          <ac:picMkLst>
            <pc:docMk/>
            <pc:sldMk cId="2452502503" sldId="277"/>
            <ac:picMk id="12" creationId="{529E5601-10AC-4CE6-B637-EA37249C8419}"/>
          </ac:picMkLst>
        </pc:picChg>
      </pc:sldChg>
      <pc:sldChg chg="addSp delSp modSp add">
        <pc:chgData name="pht.aleph@outlook.com" userId="faeb5ad56ee73f67" providerId="LiveId" clId="{451DC22F-220A-43BD-8DD0-0ED002558782}" dt="2018-06-16T17:46:07.505" v="908" actId="478"/>
        <pc:sldMkLst>
          <pc:docMk/>
          <pc:sldMk cId="725049417" sldId="278"/>
        </pc:sldMkLst>
        <pc:spChg chg="del">
          <ac:chgData name="pht.aleph@outlook.com" userId="faeb5ad56ee73f67" providerId="LiveId" clId="{451DC22F-220A-43BD-8DD0-0ED002558782}" dt="2018-06-16T17:44:28.248" v="869" actId="478"/>
          <ac:spMkLst>
            <pc:docMk/>
            <pc:sldMk cId="725049417" sldId="278"/>
            <ac:spMk id="3" creationId="{C353F727-AFFF-40F8-8DFF-689BF01AD400}"/>
          </ac:spMkLst>
        </pc:spChg>
        <pc:spChg chg="mod">
          <ac:chgData name="pht.aleph@outlook.com" userId="faeb5ad56ee73f67" providerId="LiveId" clId="{451DC22F-220A-43BD-8DD0-0ED002558782}" dt="2018-06-16T17:44:31.737" v="890" actId="1035"/>
          <ac:spMkLst>
            <pc:docMk/>
            <pc:sldMk cId="725049417" sldId="278"/>
            <ac:spMk id="4" creationId="{217BE859-C3B5-451A-8153-618E93FAE019}"/>
          </ac:spMkLst>
        </pc:spChg>
        <pc:picChg chg="add mod modCrop">
          <ac:chgData name="pht.aleph@outlook.com" userId="faeb5ad56ee73f67" providerId="LiveId" clId="{451DC22F-220A-43BD-8DD0-0ED002558782}" dt="2018-06-16T17:46:07.505" v="908" actId="478"/>
          <ac:picMkLst>
            <pc:docMk/>
            <pc:sldMk cId="725049417" sldId="278"/>
            <ac:picMk id="8" creationId="{31F190A4-187F-4C48-B409-E84CB88EAD22}"/>
          </ac:picMkLst>
        </pc:picChg>
        <pc:picChg chg="add mod modCrop">
          <ac:chgData name="pht.aleph@outlook.com" userId="faeb5ad56ee73f67" providerId="LiveId" clId="{451DC22F-220A-43BD-8DD0-0ED002558782}" dt="2018-06-16T17:46:07.505" v="908" actId="478"/>
          <ac:picMkLst>
            <pc:docMk/>
            <pc:sldMk cId="725049417" sldId="278"/>
            <ac:picMk id="11" creationId="{C660207F-F0E4-446E-A49F-11A456EB2E57}"/>
          </ac:picMkLst>
        </pc:picChg>
        <pc:picChg chg="add mod modCrop">
          <ac:chgData name="pht.aleph@outlook.com" userId="faeb5ad56ee73f67" providerId="LiveId" clId="{451DC22F-220A-43BD-8DD0-0ED002558782}" dt="2018-06-16T17:46:07.505" v="908" actId="478"/>
          <ac:picMkLst>
            <pc:docMk/>
            <pc:sldMk cId="725049417" sldId="278"/>
            <ac:picMk id="12" creationId="{34C1E6EE-165C-406E-8FEE-00E49DC8EE9E}"/>
          </ac:picMkLst>
        </pc:picChg>
      </pc:sldChg>
      <pc:sldChg chg="addSp delSp modSp add">
        <pc:chgData name="pht.aleph@outlook.com" userId="faeb5ad56ee73f67" providerId="LiveId" clId="{451DC22F-220A-43BD-8DD0-0ED002558782}" dt="2018-06-16T19:15:44.836" v="1852" actId="478"/>
        <pc:sldMkLst>
          <pc:docMk/>
          <pc:sldMk cId="3444735291" sldId="296"/>
        </pc:sldMkLst>
        <pc:spChg chg="del">
          <ac:chgData name="pht.aleph@outlook.com" userId="faeb5ad56ee73f67" providerId="LiveId" clId="{451DC22F-220A-43BD-8DD0-0ED002558782}" dt="2018-06-16T19:15:16.946" v="1848" actId="478"/>
          <ac:spMkLst>
            <pc:docMk/>
            <pc:sldMk cId="3444735291" sldId="296"/>
            <ac:spMk id="3" creationId="{7A582CA3-52D8-4100-896F-A1D9D71FA219}"/>
          </ac:spMkLst>
        </pc:spChg>
        <pc:spChg chg="add">
          <ac:chgData name="pht.aleph@outlook.com" userId="faeb5ad56ee73f67" providerId="LiveId" clId="{451DC22F-220A-43BD-8DD0-0ED002558782}" dt="2018-06-16T19:15:35.740" v="1851" actId="478"/>
          <ac:spMkLst>
            <pc:docMk/>
            <pc:sldMk cId="3444735291" sldId="296"/>
            <ac:spMk id="7" creationId="{1518AB43-7EDC-4283-A60B-0294EC9DC622}"/>
          </ac:spMkLst>
        </pc:spChg>
        <pc:spChg chg="add">
          <ac:chgData name="pht.aleph@outlook.com" userId="faeb5ad56ee73f67" providerId="LiveId" clId="{451DC22F-220A-43BD-8DD0-0ED002558782}" dt="2018-06-16T19:15:35.740" v="1851" actId="478"/>
          <ac:spMkLst>
            <pc:docMk/>
            <pc:sldMk cId="3444735291" sldId="296"/>
            <ac:spMk id="8" creationId="{DD22975D-5EF6-44CE-8AEB-1D529A5D8BA1}"/>
          </ac:spMkLst>
        </pc:spChg>
        <pc:spChg chg="add">
          <ac:chgData name="pht.aleph@outlook.com" userId="faeb5ad56ee73f67" providerId="LiveId" clId="{451DC22F-220A-43BD-8DD0-0ED002558782}" dt="2018-06-16T19:15:44.836" v="1852" actId="478"/>
          <ac:spMkLst>
            <pc:docMk/>
            <pc:sldMk cId="3444735291" sldId="296"/>
            <ac:spMk id="10" creationId="{9022291B-DE79-4822-8048-EC42DBB0B0B4}"/>
          </ac:spMkLst>
        </pc:spChg>
        <pc:picChg chg="add mod">
          <ac:chgData name="pht.aleph@outlook.com" userId="faeb5ad56ee73f67" providerId="LiveId" clId="{451DC22F-220A-43BD-8DD0-0ED002558782}" dt="2018-06-16T19:15:26.512" v="1850" actId="1440"/>
          <ac:picMkLst>
            <pc:docMk/>
            <pc:sldMk cId="3444735291" sldId="296"/>
            <ac:picMk id="6" creationId="{257279A3-589D-481C-9EC6-4F2594D446C8}"/>
          </ac:picMkLst>
        </pc:picChg>
        <pc:picChg chg="add">
          <ac:chgData name="pht.aleph@outlook.com" userId="faeb5ad56ee73f67" providerId="LiveId" clId="{451DC22F-220A-43BD-8DD0-0ED002558782}" dt="2018-06-16T19:15:44.836" v="1852" actId="478"/>
          <ac:picMkLst>
            <pc:docMk/>
            <pc:sldMk cId="3444735291" sldId="296"/>
            <ac:picMk id="9" creationId="{B1627313-80BE-4691-934C-DA151E4564F7}"/>
          </ac:picMkLst>
        </pc:picChg>
      </pc:sldChg>
      <pc:sldChg chg="modSp add">
        <pc:chgData name="pht.aleph@outlook.com" userId="faeb5ad56ee73f67" providerId="LiveId" clId="{451DC22F-220A-43BD-8DD0-0ED002558782}" dt="2018-06-16T19:23:54.146" v="1879" actId="20577"/>
        <pc:sldMkLst>
          <pc:docMk/>
          <pc:sldMk cId="1837614562" sldId="297"/>
        </pc:sldMkLst>
        <pc:spChg chg="mod">
          <ac:chgData name="pht.aleph@outlook.com" userId="faeb5ad56ee73f67" providerId="LiveId" clId="{451DC22F-220A-43BD-8DD0-0ED002558782}" dt="2018-06-16T19:23:54.146" v="1879" actId="20577"/>
          <ac:spMkLst>
            <pc:docMk/>
            <pc:sldMk cId="1837614562" sldId="297"/>
            <ac:spMk id="2" creationId="{8015D2A1-FACD-477A-B6D7-48516B26ABFE}"/>
          </ac:spMkLst>
        </pc:spChg>
      </pc:sldChg>
      <pc:sldChg chg="add">
        <pc:chgData name="pht.aleph@outlook.com" userId="faeb5ad56ee73f67" providerId="LiveId" clId="{451DC22F-220A-43BD-8DD0-0ED002558782}" dt="2018-06-16T19:24:51.696" v="1894" actId="478"/>
        <pc:sldMkLst>
          <pc:docMk/>
          <pc:sldMk cId="1762148938" sldId="298"/>
        </pc:sldMkLst>
      </pc:sldChg>
    </pc:docChg>
  </pc:docChgLst>
  <pc:docChgLst>
    <pc:chgData name="pht.aleph@outlook.com" userId="faeb5ad56ee73f67" providerId="LiveId" clId="{BACD02FE-B94D-4187-9121-8280B56BF50C}"/>
    <pc:docChg chg="delSld">
      <pc:chgData name="pht.aleph@outlook.com" userId="faeb5ad56ee73f67" providerId="LiveId" clId="{BACD02FE-B94D-4187-9121-8280B56BF50C}" dt="2018-06-19T20:09:47.794" v="13" actId="2696"/>
      <pc:docMkLst>
        <pc:docMk/>
      </pc:docMkLst>
      <pc:sldChg chg="del">
        <pc:chgData name="pht.aleph@outlook.com" userId="faeb5ad56ee73f67" providerId="LiveId" clId="{BACD02FE-B94D-4187-9121-8280B56BF50C}" dt="2018-06-19T20:09:47.794" v="13" actId="2696"/>
        <pc:sldMkLst>
          <pc:docMk/>
          <pc:sldMk cId="3715156003" sldId="279"/>
        </pc:sldMkLst>
      </pc:sldChg>
      <pc:sldChg chg="del">
        <pc:chgData name="pht.aleph@outlook.com" userId="faeb5ad56ee73f67" providerId="LiveId" clId="{BACD02FE-B94D-4187-9121-8280B56BF50C}" dt="2018-06-19T20:09:47.237" v="12" actId="2696"/>
        <pc:sldMkLst>
          <pc:docMk/>
          <pc:sldMk cId="3508550774" sldId="281"/>
        </pc:sldMkLst>
      </pc:sldChg>
      <pc:sldChg chg="del">
        <pc:chgData name="pht.aleph@outlook.com" userId="faeb5ad56ee73f67" providerId="LiveId" clId="{BACD02FE-B94D-4187-9121-8280B56BF50C}" dt="2018-06-19T20:09:46.705" v="11" actId="2696"/>
        <pc:sldMkLst>
          <pc:docMk/>
          <pc:sldMk cId="1937234057" sldId="282"/>
        </pc:sldMkLst>
      </pc:sldChg>
      <pc:sldChg chg="del">
        <pc:chgData name="pht.aleph@outlook.com" userId="faeb5ad56ee73f67" providerId="LiveId" clId="{BACD02FE-B94D-4187-9121-8280B56BF50C}" dt="2018-06-19T20:09:46.435" v="10" actId="2696"/>
        <pc:sldMkLst>
          <pc:docMk/>
          <pc:sldMk cId="2054701054" sldId="283"/>
        </pc:sldMkLst>
      </pc:sldChg>
      <pc:sldChg chg="del">
        <pc:chgData name="pht.aleph@outlook.com" userId="faeb5ad56ee73f67" providerId="LiveId" clId="{BACD02FE-B94D-4187-9121-8280B56BF50C}" dt="2018-06-19T20:09:46.204" v="9" actId="2696"/>
        <pc:sldMkLst>
          <pc:docMk/>
          <pc:sldMk cId="2319661197" sldId="284"/>
        </pc:sldMkLst>
      </pc:sldChg>
      <pc:sldChg chg="del">
        <pc:chgData name="pht.aleph@outlook.com" userId="faeb5ad56ee73f67" providerId="LiveId" clId="{BACD02FE-B94D-4187-9121-8280B56BF50C}" dt="2018-06-19T20:09:45.872" v="8" actId="2696"/>
        <pc:sldMkLst>
          <pc:docMk/>
          <pc:sldMk cId="865156390" sldId="285"/>
        </pc:sldMkLst>
      </pc:sldChg>
      <pc:sldChg chg="del">
        <pc:chgData name="pht.aleph@outlook.com" userId="faeb5ad56ee73f67" providerId="LiveId" clId="{BACD02FE-B94D-4187-9121-8280B56BF50C}" dt="2018-06-19T20:09:45.633" v="7" actId="2696"/>
        <pc:sldMkLst>
          <pc:docMk/>
          <pc:sldMk cId="1654804014" sldId="286"/>
        </pc:sldMkLst>
      </pc:sldChg>
      <pc:sldChg chg="del">
        <pc:chgData name="pht.aleph@outlook.com" userId="faeb5ad56ee73f67" providerId="LiveId" clId="{BACD02FE-B94D-4187-9121-8280B56BF50C}" dt="2018-06-19T20:09:45.317" v="6" actId="2696"/>
        <pc:sldMkLst>
          <pc:docMk/>
          <pc:sldMk cId="3682745490" sldId="287"/>
        </pc:sldMkLst>
      </pc:sldChg>
      <pc:sldChg chg="del">
        <pc:chgData name="pht.aleph@outlook.com" userId="faeb5ad56ee73f67" providerId="LiveId" clId="{BACD02FE-B94D-4187-9121-8280B56BF50C}" dt="2018-06-19T20:09:45.116" v="5" actId="2696"/>
        <pc:sldMkLst>
          <pc:docMk/>
          <pc:sldMk cId="2904355208" sldId="288"/>
        </pc:sldMkLst>
      </pc:sldChg>
      <pc:sldChg chg="del">
        <pc:chgData name="pht.aleph@outlook.com" userId="faeb5ad56ee73f67" providerId="LiveId" clId="{BACD02FE-B94D-4187-9121-8280B56BF50C}" dt="2018-06-19T20:09:44.684" v="4" actId="2696"/>
        <pc:sldMkLst>
          <pc:docMk/>
          <pc:sldMk cId="398603304" sldId="289"/>
        </pc:sldMkLst>
      </pc:sldChg>
      <pc:sldChg chg="del">
        <pc:chgData name="pht.aleph@outlook.com" userId="faeb5ad56ee73f67" providerId="LiveId" clId="{BACD02FE-B94D-4187-9121-8280B56BF50C}" dt="2018-06-19T20:09:44.470" v="3" actId="2696"/>
        <pc:sldMkLst>
          <pc:docMk/>
          <pc:sldMk cId="2222923455" sldId="290"/>
        </pc:sldMkLst>
      </pc:sldChg>
      <pc:sldChg chg="del">
        <pc:chgData name="pht.aleph@outlook.com" userId="faeb5ad56ee73f67" providerId="LiveId" clId="{BACD02FE-B94D-4187-9121-8280B56BF50C}" dt="2018-06-19T20:09:44.273" v="2" actId="2696"/>
        <pc:sldMkLst>
          <pc:docMk/>
          <pc:sldMk cId="740830507" sldId="291"/>
        </pc:sldMkLst>
      </pc:sldChg>
      <pc:sldChg chg="del">
        <pc:chgData name="pht.aleph@outlook.com" userId="faeb5ad56ee73f67" providerId="LiveId" clId="{BACD02FE-B94D-4187-9121-8280B56BF50C}" dt="2018-06-19T20:09:43.694" v="0" actId="2696"/>
        <pc:sldMkLst>
          <pc:docMk/>
          <pc:sldMk cId="2754990682" sldId="292"/>
        </pc:sldMkLst>
      </pc:sldChg>
      <pc:sldChg chg="del">
        <pc:chgData name="pht.aleph@outlook.com" userId="faeb5ad56ee73f67" providerId="LiveId" clId="{BACD02FE-B94D-4187-9121-8280B56BF50C}" dt="2018-06-19T20:09:44.004" v="1" actId="2696"/>
        <pc:sldMkLst>
          <pc:docMk/>
          <pc:sldMk cId="272731664" sldId="299"/>
        </pc:sldMkLst>
      </pc:sldChg>
    </pc:docChg>
  </pc:docChgLst>
  <pc:docChgLst>
    <pc:chgData name="pht.aleph@outlook.com" userId="faeb5ad56ee73f67" providerId="LiveId" clId="{D9C1D5F1-F0BF-4425-939E-103FA4774AD4}"/>
    <pc:docChg chg="custSel modSld">
      <pc:chgData name="pht.aleph@outlook.com" userId="faeb5ad56ee73f67" providerId="LiveId" clId="{D9C1D5F1-F0BF-4425-939E-103FA4774AD4}" dt="2018-06-19T20:05:32.589" v="17"/>
      <pc:docMkLst>
        <pc:docMk/>
      </pc:docMkLst>
      <pc:sldChg chg="modSp">
        <pc:chgData name="pht.aleph@outlook.com" userId="faeb5ad56ee73f67" providerId="LiveId" clId="{D9C1D5F1-F0BF-4425-939E-103FA4774AD4}" dt="2018-06-19T20:04:47.910" v="8"/>
        <pc:sldMkLst>
          <pc:docMk/>
          <pc:sldMk cId="3370259752" sldId="268"/>
        </pc:sldMkLst>
        <pc:spChg chg="mod">
          <ac:chgData name="pht.aleph@outlook.com" userId="faeb5ad56ee73f67" providerId="LiveId" clId="{D9C1D5F1-F0BF-4425-939E-103FA4774AD4}" dt="2018-06-19T20:04:47.910" v="8"/>
          <ac:spMkLst>
            <pc:docMk/>
            <pc:sldMk cId="3370259752" sldId="268"/>
            <ac:spMk id="3" creationId="{A23E0168-7F83-4505-B4BF-9378F24121FA}"/>
          </ac:spMkLst>
        </pc:spChg>
      </pc:sldChg>
      <pc:sldChg chg="modSp">
        <pc:chgData name="pht.aleph@outlook.com" userId="faeb5ad56ee73f67" providerId="LiveId" clId="{D9C1D5F1-F0BF-4425-939E-103FA4774AD4}" dt="2018-06-19T20:05:08.841" v="11"/>
        <pc:sldMkLst>
          <pc:docMk/>
          <pc:sldMk cId="2348929213" sldId="274"/>
        </pc:sldMkLst>
        <pc:spChg chg="mod">
          <ac:chgData name="pht.aleph@outlook.com" userId="faeb5ad56ee73f67" providerId="LiveId" clId="{D9C1D5F1-F0BF-4425-939E-103FA4774AD4}" dt="2018-06-19T20:05:08.841" v="11"/>
          <ac:spMkLst>
            <pc:docMk/>
            <pc:sldMk cId="2348929213" sldId="274"/>
            <ac:spMk id="2" creationId="{8015D2A1-FACD-477A-B6D7-48516B26ABFE}"/>
          </ac:spMkLst>
        </pc:spChg>
      </pc:sldChg>
      <pc:sldChg chg="modSp">
        <pc:chgData name="pht.aleph@outlook.com" userId="faeb5ad56ee73f67" providerId="LiveId" clId="{D9C1D5F1-F0BF-4425-939E-103FA4774AD4}" dt="2018-06-19T20:05:23.649" v="14"/>
        <pc:sldMkLst>
          <pc:docMk/>
          <pc:sldMk cId="3600738487" sldId="275"/>
        </pc:sldMkLst>
        <pc:spChg chg="mod">
          <ac:chgData name="pht.aleph@outlook.com" userId="faeb5ad56ee73f67" providerId="LiveId" clId="{D9C1D5F1-F0BF-4425-939E-103FA4774AD4}" dt="2018-06-19T20:05:23.649" v="14"/>
          <ac:spMkLst>
            <pc:docMk/>
            <pc:sldMk cId="3600738487" sldId="275"/>
            <ac:spMk id="2" creationId="{8015D2A1-FACD-477A-B6D7-48516B26ABFE}"/>
          </ac:spMkLst>
        </pc:spChg>
      </pc:sldChg>
      <pc:sldChg chg="addSp delSp modSp">
        <pc:chgData name="pht.aleph@outlook.com" userId="faeb5ad56ee73f67" providerId="LiveId" clId="{D9C1D5F1-F0BF-4425-939E-103FA4774AD4}" dt="2018-06-19T20:03:22.676" v="5" actId="478"/>
        <pc:sldMkLst>
          <pc:docMk/>
          <pc:sldMk cId="3444735291" sldId="296"/>
        </pc:sldMkLst>
        <pc:picChg chg="add del mod modCrop">
          <ac:chgData name="pht.aleph@outlook.com" userId="faeb5ad56ee73f67" providerId="LiveId" clId="{D9C1D5F1-F0BF-4425-939E-103FA4774AD4}" dt="2018-06-19T20:01:35.850" v="3" actId="478"/>
          <ac:picMkLst>
            <pc:docMk/>
            <pc:sldMk cId="3444735291" sldId="296"/>
            <ac:picMk id="3" creationId="{70E26E94-62A1-40B8-A056-D42FF04E7086}"/>
          </ac:picMkLst>
        </pc:picChg>
        <pc:picChg chg="add del">
          <ac:chgData name="pht.aleph@outlook.com" userId="faeb5ad56ee73f67" providerId="LiveId" clId="{D9C1D5F1-F0BF-4425-939E-103FA4774AD4}" dt="2018-06-19T20:03:22.676" v="5" actId="478"/>
          <ac:picMkLst>
            <pc:docMk/>
            <pc:sldMk cId="3444735291" sldId="296"/>
            <ac:picMk id="4" creationId="{C1C08FC6-6579-445F-948A-138E2D649337}"/>
          </ac:picMkLst>
        </pc:picChg>
      </pc:sldChg>
      <pc:sldChg chg="modSp">
        <pc:chgData name="pht.aleph@outlook.com" userId="faeb5ad56ee73f67" providerId="LiveId" clId="{D9C1D5F1-F0BF-4425-939E-103FA4774AD4}" dt="2018-06-19T20:05:32.589" v="17"/>
        <pc:sldMkLst>
          <pc:docMk/>
          <pc:sldMk cId="1762148938" sldId="298"/>
        </pc:sldMkLst>
        <pc:spChg chg="mod">
          <ac:chgData name="pht.aleph@outlook.com" userId="faeb5ad56ee73f67" providerId="LiveId" clId="{D9C1D5F1-F0BF-4425-939E-103FA4774AD4}" dt="2018-06-19T20:05:32.589" v="17"/>
          <ac:spMkLst>
            <pc:docMk/>
            <pc:sldMk cId="1762148938" sldId="298"/>
            <ac:spMk id="2" creationId="{8015D2A1-FACD-477A-B6D7-48516B26ABF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A59EE-5178-4D29-AE03-6185BB965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9E0806-3FA2-45A5-81B2-8DA2F741A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C1B890-F44A-4E57-91CB-7B8350B6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608EDD-0FF5-4ABE-A1A1-FB8EE33AA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C32389-11A1-4917-94AC-C7734DBD2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19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36190-CD3C-4A31-B51E-CE2D3E191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49C5F6-6C97-457B-8274-9E8DA995D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A45AC1-A92B-4AAC-AFF5-EB37B2D4B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C61A00-DDD9-4AFA-A9BD-F17B33E4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39254E-2307-44C7-BECD-4ACA9839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42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0B0C1-8906-4176-83FE-28FED25D1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60FF88-9209-424E-8585-49725F88A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9D993F-2866-49E1-ADD1-135EA50EE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E2FBDA-54E2-4E02-A2BA-45590625B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E2DBF1-F023-4F65-BD49-14FE81DB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51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C72E-E26C-44B6-88B8-7552969D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5C169B-89BF-4026-8E53-2FD75DB02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A60328-6622-4428-A0B4-D1F69D69C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2A8D6ED-4E1F-456F-9D33-E43E7C29D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AFCAA8-5DFA-432F-93D7-4A4D18C7A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99ABF4-E867-4034-AA76-1D60FCA7E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35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A8E3E-7247-4AEB-949D-3BC9F8C99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51E939-15C0-4F67-BEC9-2007FFE63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64FD0F-4BCF-46CF-A60B-A25F63A92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C1DCA9F-EF74-4B02-8512-FA3568807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40BD5F-CA1C-413A-98D1-D004D449FE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1821D99-09F3-443F-B933-CFCCF005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0667B90-5A48-4D37-9DD3-8DAC72FD2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0387ABA-7ED3-478D-A414-929FDED17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54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2E192-B1CD-4C78-BD6B-893DB700A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3F2ACDC-34F8-439C-A5C1-B73219737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C98D7FB-F41E-4070-AE2F-3D4C9A832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99F2ED3-D60C-4819-998F-8EA85A7ED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5FA317D-6B57-4F5B-A59C-019409AC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8A80C8C-9A0B-4344-A12D-AEAD4C87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BAED2F-44E3-4FA2-94CC-CBF1CAFC7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80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C33C3-F16A-4D7A-A67B-1EC2ADA69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E6AB98-BC28-48FE-AF2C-5839CBF7A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5A6ED7-2351-4BF9-9F28-3DC491FBB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9113E7-F71F-4C98-83D8-5717B1F17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1AAFFC-C982-4E48-B997-641EA4C3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59AE45-A67F-4A00-B142-6E801E071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6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A07CC1-0404-4BAB-9460-8D1EF2D26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7671FF2-CE2E-4579-BADB-EC2BDB617F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E51DBA-824D-4F9A-B527-98995759C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0DD7E0-558F-49B7-BE76-4D0DC8A0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486CB6-2BB7-483C-95DB-C1AF336C3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AFAE73-1EE5-4504-AB02-3916E9C6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7875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CE8D1-210E-4F63-A63C-955038A6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840DF9-601E-4A98-A52E-52CF4CFB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CA704E-2D11-40B5-8D2A-8EA087AB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4FC8E0-B176-4960-B86A-3E949E61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53962E-A4BA-4D62-AD94-F52F566C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68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345896C-EB08-452C-B1EB-5A7D07A2F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C89565-0F57-4870-9999-FDA82E297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DC2F21-5416-4257-A341-8304F5467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18E994-983C-451B-91F0-16CF9E21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EBE5E-AF0B-46CF-80CE-6AD55F46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0292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DFCC20-78A7-463B-93DC-AA26D21A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0F8517-D2DD-44DC-B8FE-03BCB79AE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53472D-DA09-4B85-B37B-5DF1A148A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D58F5-4F9E-4818-9815-1B17EF74590C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02DE16-C53A-48B4-A53A-EF01C986B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DE2982-1F02-470D-8BAC-0A911E4BA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1090C-003E-44FE-9FE1-FA2472AB88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298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A92532F-59FC-4D0C-A934-F025A8FED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57279A3-589D-481C-9EC6-4F2594D446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5662"/>
          <a:stretch/>
        </p:blipFill>
        <p:spPr>
          <a:xfrm>
            <a:off x="-1" y="0"/>
            <a:ext cx="1220637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518AB43-7EDC-4283-A60B-0294EC9DC622}"/>
              </a:ext>
            </a:extLst>
          </p:cNvPr>
          <p:cNvSpPr txBox="1"/>
          <p:nvPr/>
        </p:nvSpPr>
        <p:spPr>
          <a:xfrm>
            <a:off x="1511937" y="288758"/>
            <a:ext cx="91825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7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Tomando Decisões Bíblicas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D22975D-5EF6-44CE-8AEB-1D529A5D8BA1}"/>
              </a:ext>
            </a:extLst>
          </p:cNvPr>
          <p:cNvSpPr txBox="1"/>
          <p:nvPr/>
        </p:nvSpPr>
        <p:spPr>
          <a:xfrm>
            <a:off x="6766560" y="1294745"/>
            <a:ext cx="36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</a:t>
            </a:r>
            <a:r>
              <a:rPr lang="pt-B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Paulo Henrique Tavares - 2018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B1627313-80BE-4691-934C-DA151E456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302" y="4865489"/>
            <a:ext cx="1625899" cy="176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9022291B-DE79-4822-8048-EC42DBB0B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6682" y="5723190"/>
            <a:ext cx="781301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55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Escola Bíblica Dominical</a:t>
            </a:r>
            <a:endParaRPr kumimoji="0" lang="pt-BR" altLang="pt-BR" sz="5500" b="1" i="0" u="none" strike="noStrike" cap="none" normalizeH="0" baseline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473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319189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Introdução: 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5601213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O tema central da aula: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1C6639-899E-4846-80A7-26A3ACE06940}"/>
              </a:ext>
            </a:extLst>
          </p:cNvPr>
          <p:cNvSpPr/>
          <p:nvPr/>
        </p:nvSpPr>
        <p:spPr>
          <a:xfrm>
            <a:off x="575033" y="1886948"/>
            <a:ext cx="4373313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 – Objetivos Gerais: 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576602" y="2397563"/>
            <a:ext cx="470513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Captação do tema: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35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319189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Introdução: 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5601213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O tema central da aula: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0B48AA-E293-4633-9123-604E422B0F08}"/>
              </a:ext>
            </a:extLst>
          </p:cNvPr>
          <p:cNvSpPr/>
          <p:nvPr/>
        </p:nvSpPr>
        <p:spPr>
          <a:xfrm>
            <a:off x="696282" y="3367003"/>
            <a:ext cx="10799436" cy="121802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35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Tomar decisões na vida em congruência aos princípios bíblicos e cristãos. 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5E6812F-C7E5-46A0-8E40-90C816DA9ACF}"/>
              </a:ext>
            </a:extLst>
          </p:cNvPr>
          <p:cNvSpPr/>
          <p:nvPr/>
        </p:nvSpPr>
        <p:spPr>
          <a:xfrm>
            <a:off x="1159497" y="3348149"/>
            <a:ext cx="3312443" cy="614376"/>
          </a:xfrm>
          <a:prstGeom prst="roundRect">
            <a:avLst>
              <a:gd name="adj" fmla="val 5926"/>
            </a:avLst>
          </a:prstGeom>
          <a:solidFill>
            <a:srgbClr val="FFE699">
              <a:alpha val="3098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E437993B-291A-4155-B39B-3F7CC7B9F3E4}"/>
              </a:ext>
            </a:extLst>
          </p:cNvPr>
          <p:cNvSpPr/>
          <p:nvPr/>
        </p:nvSpPr>
        <p:spPr>
          <a:xfrm>
            <a:off x="4439777" y="3348149"/>
            <a:ext cx="1470830" cy="614376"/>
          </a:xfrm>
          <a:prstGeom prst="roundRect">
            <a:avLst>
              <a:gd name="adj" fmla="val 5926"/>
            </a:avLst>
          </a:prstGeom>
          <a:solidFill>
            <a:srgbClr val="FFE699">
              <a:alpha val="3098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B0E3FA9-2810-48A5-8942-ECB891DBFE3C}"/>
              </a:ext>
            </a:extLst>
          </p:cNvPr>
          <p:cNvSpPr/>
          <p:nvPr/>
        </p:nvSpPr>
        <p:spPr>
          <a:xfrm>
            <a:off x="5910607" y="3348149"/>
            <a:ext cx="3280280" cy="614376"/>
          </a:xfrm>
          <a:prstGeom prst="roundRect">
            <a:avLst>
              <a:gd name="adj" fmla="val 5926"/>
            </a:avLst>
          </a:prstGeom>
          <a:solidFill>
            <a:srgbClr val="FFE699">
              <a:alpha val="3098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865B043-327A-457B-8878-0A59D14CA685}"/>
              </a:ext>
            </a:extLst>
          </p:cNvPr>
          <p:cNvSpPr/>
          <p:nvPr/>
        </p:nvSpPr>
        <p:spPr>
          <a:xfrm>
            <a:off x="696279" y="3970653"/>
            <a:ext cx="5808215" cy="614376"/>
          </a:xfrm>
          <a:prstGeom prst="roundRect">
            <a:avLst>
              <a:gd name="adj" fmla="val 5926"/>
            </a:avLst>
          </a:prstGeom>
          <a:solidFill>
            <a:srgbClr val="FFE699">
              <a:alpha val="3098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79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  <p:bldP spid="9" grpId="1" animBg="1"/>
      <p:bldP spid="11" grpId="0" animBg="1"/>
      <p:bldP spid="11" grpId="1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319189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Introdução: 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5601213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O tema central da aula: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1C6639-899E-4846-80A7-26A3ACE06940}"/>
              </a:ext>
            </a:extLst>
          </p:cNvPr>
          <p:cNvSpPr/>
          <p:nvPr/>
        </p:nvSpPr>
        <p:spPr>
          <a:xfrm>
            <a:off x="575033" y="1886948"/>
            <a:ext cx="4373313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 – Objetivos Gerais: 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5849D1C-70A1-4C26-90E3-C23AC2E4D387}"/>
              </a:ext>
            </a:extLst>
          </p:cNvPr>
          <p:cNvSpPr/>
          <p:nvPr/>
        </p:nvSpPr>
        <p:spPr>
          <a:xfrm>
            <a:off x="575033" y="3010333"/>
            <a:ext cx="11481851" cy="318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 – Explanar a realidade da vida adulta e a necessidade de tomar decisões.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II – Ilustrar meios reais onde devemos tomar decisões bíblicas.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III – Explicar textos bíblicos comumente utilizados para a temática.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IV – Esclarecer lapsos, confusões e enganos sobre textos bíblicos e conceitos teológicos.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 – Oferecer apontamentos para que o cristão tome decisões consoante à Bíblia.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37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319189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Introdução: 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5601213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O tema central da aula: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1C6639-899E-4846-80A7-26A3ACE06940}"/>
              </a:ext>
            </a:extLst>
          </p:cNvPr>
          <p:cNvSpPr/>
          <p:nvPr/>
        </p:nvSpPr>
        <p:spPr>
          <a:xfrm>
            <a:off x="575033" y="1886948"/>
            <a:ext cx="4373313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 – Objetivos Gerais: 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576602" y="2397563"/>
            <a:ext cx="470513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Captação do tema: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0F60BD9-4357-4444-BF44-186F0AF7ECCD}"/>
              </a:ext>
            </a:extLst>
          </p:cNvPr>
          <p:cNvSpPr/>
          <p:nvPr/>
        </p:nvSpPr>
        <p:spPr>
          <a:xfrm>
            <a:off x="575033" y="3322101"/>
            <a:ext cx="1102936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 – O que são decisões bíblicas?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II – Qual a relevância deste estudo para sua vida pessoal?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III – Quais perguntas você espera que devem ser respondidas nesse estudo?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IV – Quais tópicos ou temas você e espera que sejam abordados?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 – Quais textos bíblicos você espera que devem ser esclarecidos sobre este tema?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74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991489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A responsabilidade e o dilema da vida adulta.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1C6639-899E-4846-80A7-26A3ACE06940}"/>
              </a:ext>
            </a:extLst>
          </p:cNvPr>
          <p:cNvSpPr/>
          <p:nvPr/>
        </p:nvSpPr>
        <p:spPr>
          <a:xfrm>
            <a:off x="575033" y="2398576"/>
            <a:ext cx="11415862" cy="1218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 – Quais são as questões primaciais da vida que exigem decisões bíblicas?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576602" y="3971244"/>
            <a:ext cx="9796272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A Bíblia e o vínculo com as decisões da vida?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BB635EA-80FE-4ED9-8B63-536B91DE96A2}"/>
              </a:ext>
            </a:extLst>
          </p:cNvPr>
          <p:cNvSpPr/>
          <p:nvPr/>
        </p:nvSpPr>
        <p:spPr>
          <a:xfrm>
            <a:off x="575033" y="4980949"/>
            <a:ext cx="613020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 – Obstáculos preocupantes.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89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991489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A responsabilidade e o dilema da vida adulta.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23E0168-7F83-4505-B4BF-9378F24121FA}"/>
              </a:ext>
            </a:extLst>
          </p:cNvPr>
          <p:cNvSpPr/>
          <p:nvPr/>
        </p:nvSpPr>
        <p:spPr>
          <a:xfrm>
            <a:off x="575033" y="2725565"/>
            <a:ext cx="11114204" cy="2953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Ao nascer, a responsabilidade de tomar decisões fica totalmente sobre os pais. À medida que o individuo vai crescendo, vai também adquirindo dos pais a responsabilidade de tomar decisões independentes. Isso é o que chamamos de mundo adulto, onde a totalidade do encargo de tomar decisões está sobre o próprio indivíduo.</a:t>
            </a:r>
            <a:r>
              <a:rPr lang="pt-BR" sz="2500" dirty="0">
                <a:effectLst/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 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	Sobre todas as coisas que se deve treinar um filho para vida, a capacidade e a habilidade de tomar decisões bíblicas está além.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259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991489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A responsabilidade e o dilema da vida adulta.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659336A-E457-4EBE-8E5D-18003D2FE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55" y="4693138"/>
            <a:ext cx="1637491" cy="1673258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6DC942C8-5E09-46FB-9BD8-939AD14D3466}"/>
              </a:ext>
            </a:extLst>
          </p:cNvPr>
          <p:cNvCxnSpPr/>
          <p:nvPr/>
        </p:nvCxnSpPr>
        <p:spPr>
          <a:xfrm>
            <a:off x="2479321" y="6221690"/>
            <a:ext cx="6702317" cy="0"/>
          </a:xfrm>
          <a:prstGeom prst="straightConnector1">
            <a:avLst/>
          </a:prstGeom>
          <a:ln w="825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8BD2D47A-DF7D-4D21-80AE-BBC0A378A5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462" b="88692" l="15077" r="74077">
                        <a14:foregroundMark x1="27000" y1="43154" x2="51538" y2="38154"/>
                        <a14:foregroundMark x1="51538" y1="38154" x2="52000" y2="38154"/>
                        <a14:foregroundMark x1="52692" y1="50308" x2="65538" y2="37692"/>
                        <a14:foregroundMark x1="58846" y1="31538" x2="70308" y2="39769"/>
                        <a14:foregroundMark x1="70308" y1="39769" x2="71231" y2="52846"/>
                        <a14:foregroundMark x1="71231" y1="52846" x2="66769" y2="60077"/>
                        <a14:foregroundMark x1="15615" y1="49077" x2="21615" y2="78769"/>
                        <a14:foregroundMark x1="21615" y1="78769" x2="31154" y2="87000"/>
                        <a14:foregroundMark x1="31154" y1="87000" x2="45385" y2="86769"/>
                        <a14:foregroundMark x1="45385" y1="86769" x2="58154" y2="88385"/>
                        <a14:foregroundMark x1="58154" y1="88385" x2="70385" y2="82000"/>
                        <a14:foregroundMark x1="70385" y1="82000" x2="71615" y2="57231"/>
                        <a14:foregroundMark x1="71615" y1="57231" x2="64154" y2="45462"/>
                        <a14:foregroundMark x1="64154" y1="45462" x2="36077" y2="42692"/>
                        <a14:foregroundMark x1="36077" y1="42692" x2="23538" y2="45231"/>
                        <a14:foregroundMark x1="23538" y1="45231" x2="15077" y2="50769"/>
                        <a14:foregroundMark x1="29385" y1="89308" x2="42385" y2="89538"/>
                        <a14:foregroundMark x1="42385" y1="89538" x2="47692" y2="78692"/>
                        <a14:foregroundMark x1="47692" y1="78692" x2="33154" y2="73615"/>
                        <a14:foregroundMark x1="33154" y1="73615" x2="29154" y2="85462"/>
                        <a14:foregroundMark x1="29154" y1="85462" x2="32462" y2="88846"/>
                        <a14:foregroundMark x1="47231" y1="53846" x2="57538" y2="61923"/>
                        <a14:foregroundMark x1="57538" y1="61923" x2="64000" y2="72769"/>
                        <a14:foregroundMark x1="64000" y1="72769" x2="64385" y2="75077"/>
                        <a14:foregroundMark x1="62462" y1="60769" x2="57462" y2="58154"/>
                        <a14:foregroundMark x1="33462" y1="61923" x2="46000" y2="61231"/>
                        <a14:foregroundMark x1="46000" y1="61231" x2="46538" y2="58615"/>
                        <a14:foregroundMark x1="30308" y1="49308" x2="27923" y2="47231"/>
                        <a14:foregroundMark x1="56000" y1="33846" x2="59385" y2="37923"/>
                        <a14:foregroundMark x1="64846" y1="30538" x2="62231" y2="31231"/>
                        <a14:foregroundMark x1="74077" y1="46231" x2="74077" y2="50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55" t="27220" r="23275" b="9021"/>
          <a:stretch/>
        </p:blipFill>
        <p:spPr>
          <a:xfrm>
            <a:off x="8880049" y="3940405"/>
            <a:ext cx="2479249" cy="2526381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ECAF9B6-0A13-4F9A-9931-B80CA8422D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12" b="96471" l="1412" r="81412">
                        <a14:foregroundMark x1="471" y1="95529" x2="55529" y2="98353"/>
                        <a14:foregroundMark x1="55529" y1="98353" x2="72706" y2="97647"/>
                        <a14:foregroundMark x1="72706" y1="97647" x2="80941" y2="88235"/>
                        <a14:foregroundMark x1="80941" y1="88235" x2="82118" y2="75059"/>
                        <a14:foregroundMark x1="71111" y1="42205" x2="70471" y2="40296"/>
                        <a14:foregroundMark x1="82118" y1="75059" x2="72481" y2="46295"/>
                        <a14:foregroundMark x1="66525" y1="28617" x2="58824" y2="17647"/>
                        <a14:foregroundMark x1="58824" y1="17647" x2="46588" y2="10588"/>
                        <a14:foregroundMark x1="46588" y1="10588" x2="44752" y2="10331"/>
                        <a14:foregroundMark x1="29621" y1="10442" x2="22588" y2="12471"/>
                        <a14:foregroundMark x1="30807" y1="10100" x2="30240" y2="10264"/>
                        <a14:foregroundMark x1="22588" y1="12471" x2="12941" y2="22118"/>
                        <a14:foregroundMark x1="12941" y1="22118" x2="6824" y2="34824"/>
                        <a14:foregroundMark x1="6824" y1="34824" x2="5647" y2="87059"/>
                        <a14:foregroundMark x1="5647" y1="87059" x2="7294" y2="96471"/>
                        <a14:foregroundMark x1="8941" y1="60235" x2="30353" y2="79059"/>
                        <a14:foregroundMark x1="19059" y1="90353" x2="30824" y2="70824"/>
                        <a14:foregroundMark x1="40471" y1="88471" x2="28706" y2="60000"/>
                        <a14:foregroundMark x1="28706" y1="60000" x2="17882" y2="52706"/>
                        <a14:foregroundMark x1="17882" y1="52706" x2="16941" y2="52706"/>
                        <a14:foregroundMark x1="51765" y1="88235" x2="46353" y2="70824"/>
                        <a14:foregroundMark x1="46353" y1="70824" x2="56471" y2="56235"/>
                        <a14:foregroundMark x1="56471" y1="56235" x2="69412" y2="54118"/>
                        <a14:foregroundMark x1="69412" y1="54118" x2="73412" y2="61647"/>
                        <a14:foregroundMark x1="64471" y1="83059" x2="68000" y2="72941"/>
                        <a14:foregroundMark x1="76235" y1="82118" x2="73647" y2="71765"/>
                        <a14:foregroundMark x1="81412" y1="83059" x2="79294" y2="76471"/>
                        <a14:foregroundMark x1="73647" y1="48471" x2="78353" y2="63529"/>
                        <a14:foregroundMark x1="58588" y1="42824" x2="56000" y2="31765"/>
                        <a14:foregroundMark x1="58353" y1="28471" x2="49412" y2="29176"/>
                        <a14:foregroundMark x1="46588" y1="46118" x2="52235" y2="48941"/>
                        <a14:foregroundMark x1="56235" y1="53647" x2="56235" y2="51059"/>
                        <a14:foregroundMark x1="59294" y1="78353" x2="57412" y2="69882"/>
                        <a14:foregroundMark x1="40235" y1="63294" x2="50353" y2="56941"/>
                        <a14:foregroundMark x1="50353" y1="56941" x2="51059" y2="56941"/>
                        <a14:foregroundMark x1="17882" y1="64471" x2="23059" y2="62824"/>
                        <a14:foregroundMark x1="18353" y1="50353" x2="17412" y2="42588"/>
                        <a14:foregroundMark x1="23059" y1="51294" x2="25882" y2="44235"/>
                        <a14:foregroundMark x1="21647" y1="36706" x2="18353" y2="38118"/>
                        <a14:foregroundMark x1="32706" y1="38824" x2="24941" y2="30353"/>
                        <a14:foregroundMark x1="13647" y1="34588" x2="26118" y2="28941"/>
                        <a14:foregroundMark x1="26118" y1="28941" x2="26824" y2="28941"/>
                        <a14:foregroundMark x1="11529" y1="45412" x2="12000" y2="45647"/>
                        <a14:foregroundMark x1="1412" y1="86588" x2="1882" y2="80235"/>
                        <a14:foregroundMark x1="2118" y1="79765" x2="5412" y2="68000"/>
                        <a14:foregroundMark x1="5412" y1="68000" x2="2353" y2="67765"/>
                        <a14:foregroundMark x1="1882" y1="78824" x2="5412" y2="62824"/>
                        <a14:backgroundMark x1="29882" y1="14118" x2="35294" y2="12941"/>
                        <a14:backgroundMark x1="36235" y1="10824" x2="40706" y2="14118"/>
                        <a14:backgroundMark x1="36471" y1="10824" x2="38588" y2="9176"/>
                        <a14:backgroundMark x1="29647" y1="17176" x2="33176" y2="10588"/>
                        <a14:backgroundMark x1="27765" y1="16941" x2="33176" y2="8941"/>
                        <a14:backgroundMark x1="28235" y1="14118" x2="30118" y2="10588"/>
                        <a14:backgroundMark x1="29176" y1="13412" x2="29412" y2="9647"/>
                        <a14:backgroundMark x1="73882" y1="15529" x2="72000" y2="27765"/>
                        <a14:backgroundMark x1="72000" y1="27765" x2="73882" y2="39765"/>
                        <a14:backgroundMark x1="73882" y1="39765" x2="79294" y2="44235"/>
                      </a14:backgroundRemoval>
                    </a14:imgEffect>
                  </a14:imgLayer>
                </a14:imgProps>
              </a:ext>
            </a:extLst>
          </a:blip>
          <a:srcRect r="15690"/>
          <a:stretch/>
        </p:blipFill>
        <p:spPr>
          <a:xfrm>
            <a:off x="4077092" y="1513035"/>
            <a:ext cx="3355942" cy="3980513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86075706-0F55-498F-998F-5642FB87777B}"/>
              </a:ext>
            </a:extLst>
          </p:cNvPr>
          <p:cNvSpPr txBox="1"/>
          <p:nvPr/>
        </p:nvSpPr>
        <p:spPr>
          <a:xfrm>
            <a:off x="2329356" y="5608948"/>
            <a:ext cx="70880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b="1" dirty="0">
                <a:solidFill>
                  <a:srgbClr val="C00000"/>
                </a:solidFill>
                <a:latin typeface="Abadi Extra Light" panose="020B0204020104020204" pitchFamily="34" charset="0"/>
              </a:rPr>
              <a:t>0 </a:t>
            </a:r>
            <a:r>
              <a:rPr lang="pt-BR" sz="2700" dirty="0">
                <a:latin typeface="Abadi Extra Light" panose="020B0204020104020204" pitchFamily="34" charset="0"/>
              </a:rPr>
              <a:t>------------</a:t>
            </a:r>
            <a:r>
              <a:rPr lang="pt-BR" sz="2700" b="1" dirty="0">
                <a:solidFill>
                  <a:srgbClr val="C00000"/>
                </a:solidFill>
                <a:latin typeface="Abadi Extra Light" panose="020B0204020104020204" pitchFamily="34" charset="0"/>
              </a:rPr>
              <a:t>25 </a:t>
            </a:r>
            <a:r>
              <a:rPr lang="pt-BR" sz="2700" dirty="0">
                <a:latin typeface="Abadi Extra Light" panose="020B0204020104020204" pitchFamily="34" charset="0"/>
              </a:rPr>
              <a:t>------------</a:t>
            </a:r>
            <a:r>
              <a:rPr lang="pt-BR" sz="2700" b="1" dirty="0">
                <a:solidFill>
                  <a:srgbClr val="C00000"/>
                </a:solidFill>
                <a:latin typeface="Abadi Extra Light" panose="020B0204020104020204" pitchFamily="34" charset="0"/>
              </a:rPr>
              <a:t>50 </a:t>
            </a:r>
            <a:r>
              <a:rPr lang="pt-BR" sz="2700" dirty="0">
                <a:latin typeface="Abadi Extra Light" panose="020B0204020104020204" pitchFamily="34" charset="0"/>
              </a:rPr>
              <a:t>-----------</a:t>
            </a:r>
            <a:r>
              <a:rPr lang="pt-BR" sz="2700" b="1" dirty="0">
                <a:solidFill>
                  <a:srgbClr val="C00000"/>
                </a:solidFill>
                <a:latin typeface="Abadi Extra Light" panose="020B0204020104020204" pitchFamily="34" charset="0"/>
              </a:rPr>
              <a:t>75</a:t>
            </a:r>
            <a:r>
              <a:rPr lang="pt-BR" sz="2700" dirty="0">
                <a:latin typeface="Abadi Extra Light" panose="020B0204020104020204" pitchFamily="34" charset="0"/>
              </a:rPr>
              <a:t>------------</a:t>
            </a:r>
            <a:r>
              <a:rPr lang="pt-BR" sz="2700" b="1" dirty="0">
                <a:solidFill>
                  <a:srgbClr val="C00000"/>
                </a:solidFill>
                <a:latin typeface="Abadi Extra Light" panose="020B0204020104020204" pitchFamily="34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836572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7DA29-4A1B-4292-9ECE-9871A3A43EAC}"/>
              </a:ext>
            </a:extLst>
          </p:cNvPr>
          <p:cNvSpPr/>
          <p:nvPr/>
        </p:nvSpPr>
        <p:spPr>
          <a:xfrm>
            <a:off x="575035" y="1395165"/>
            <a:ext cx="991489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– A responsabilidade e o dilema da vida adulta. </a:t>
            </a:r>
            <a:endParaRPr lang="pt-BR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E508EED-D1D7-4A2E-AD8B-A77B719C55A2}"/>
              </a:ext>
            </a:extLst>
          </p:cNvPr>
          <p:cNvSpPr/>
          <p:nvPr/>
        </p:nvSpPr>
        <p:spPr>
          <a:xfrm>
            <a:off x="922278" y="2302738"/>
            <a:ext cx="1303562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 err="1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Pv</a:t>
            </a: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 4.23 </a:t>
            </a:r>
            <a:endParaRPr lang="pt-BR" sz="2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9C2A179-FE77-4FB3-B1DA-CD0868328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35" y="2321391"/>
            <a:ext cx="375047" cy="375047"/>
          </a:xfrm>
          <a:prstGeom prst="rect">
            <a:avLst/>
          </a:prstGeom>
        </p:spPr>
      </p:pic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434CB26C-79B8-417D-AA9B-BAEEB3871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875149"/>
              </p:ext>
            </p:extLst>
          </p:nvPr>
        </p:nvGraphicFramePr>
        <p:xfrm>
          <a:off x="363820" y="2877248"/>
          <a:ext cx="11523380" cy="281980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07987">
                  <a:extLst>
                    <a:ext uri="{9D8B030D-6E8A-4147-A177-3AD203B41FA5}">
                      <a16:colId xmlns:a16="http://schemas.microsoft.com/office/drawing/2014/main" val="313171670"/>
                    </a:ext>
                  </a:extLst>
                </a:gridCol>
                <a:gridCol w="1247337">
                  <a:extLst>
                    <a:ext uri="{9D8B030D-6E8A-4147-A177-3AD203B41FA5}">
                      <a16:colId xmlns:a16="http://schemas.microsoft.com/office/drawing/2014/main" val="3932533908"/>
                    </a:ext>
                  </a:extLst>
                </a:gridCol>
                <a:gridCol w="1223897">
                  <a:extLst>
                    <a:ext uri="{9D8B030D-6E8A-4147-A177-3AD203B41FA5}">
                      <a16:colId xmlns:a16="http://schemas.microsoft.com/office/drawing/2014/main" val="2719479172"/>
                    </a:ext>
                  </a:extLst>
                </a:gridCol>
                <a:gridCol w="1048702">
                  <a:extLst>
                    <a:ext uri="{9D8B030D-6E8A-4147-A177-3AD203B41FA5}">
                      <a16:colId xmlns:a16="http://schemas.microsoft.com/office/drawing/2014/main" val="1887808943"/>
                    </a:ext>
                  </a:extLst>
                </a:gridCol>
                <a:gridCol w="1749482">
                  <a:extLst>
                    <a:ext uri="{9D8B030D-6E8A-4147-A177-3AD203B41FA5}">
                      <a16:colId xmlns:a16="http://schemas.microsoft.com/office/drawing/2014/main" val="2001482495"/>
                    </a:ext>
                  </a:extLst>
                </a:gridCol>
                <a:gridCol w="5245975">
                  <a:extLst>
                    <a:ext uri="{9D8B030D-6E8A-4147-A177-3AD203B41FA5}">
                      <a16:colId xmlns:a16="http://schemas.microsoft.com/office/drawing/2014/main" val="1588296922"/>
                    </a:ext>
                  </a:extLst>
                </a:gridCol>
              </a:tblGrid>
              <a:tr h="513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solidFill>
                            <a:schemeClr val="tx1"/>
                          </a:solidFill>
                          <a:effectLst/>
                        </a:rPr>
                        <a:t>ARA  →</a:t>
                      </a:r>
                      <a:endParaRPr lang="pt-B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Sobre tudo o que se deve guardar, guarda o seu coração, porque dele procedem as fontes da vida.</a:t>
                      </a:r>
                      <a:endParaRPr lang="pt-BR" sz="2100" b="0" dirty="0">
                        <a:solidFill>
                          <a:schemeClr val="tx1"/>
                        </a:solidFill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3024"/>
                  </a:ext>
                </a:extLst>
              </a:tr>
              <a:tr h="4558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solidFill>
                            <a:schemeClr val="tx1"/>
                          </a:solidFill>
                          <a:effectLst/>
                        </a:rPr>
                        <a:t>NVI   →</a:t>
                      </a:r>
                      <a:endParaRPr lang="pt-B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Acima de tudo, guarde o seu coração, pois dele depende toda a sua vida. </a:t>
                      </a:r>
                      <a:endParaRPr lang="pt-BR" sz="2100" b="0" dirty="0">
                        <a:solidFill>
                          <a:schemeClr val="tx1"/>
                        </a:solidFill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096468"/>
                  </a:ext>
                </a:extLst>
              </a:tr>
              <a:tr h="40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solidFill>
                            <a:schemeClr val="tx1"/>
                          </a:solidFill>
                          <a:effectLst/>
                        </a:rPr>
                        <a:t>KJV  →</a:t>
                      </a:r>
                      <a:endParaRPr lang="pt-B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Keep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thy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heart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with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all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diligence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; for out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of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it are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the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issues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of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 </a:t>
                      </a:r>
                      <a:r>
                        <a:rPr lang="pt-BR" sz="2100" b="0" dirty="0" err="1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life</a:t>
                      </a:r>
                      <a:r>
                        <a:rPr lang="pt-BR" sz="2100" b="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</a:rPr>
                        <a:t>.</a:t>
                      </a:r>
                      <a:endParaRPr lang="pt-BR" sz="2100" b="0" dirty="0">
                        <a:solidFill>
                          <a:schemeClr val="tx1"/>
                        </a:solidFill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25286"/>
                  </a:ext>
                </a:extLst>
              </a:tr>
              <a:tr h="513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solidFill>
                            <a:schemeClr val="tx1"/>
                          </a:solidFill>
                          <a:effectLst/>
                        </a:rPr>
                        <a:t>Livre →</a:t>
                      </a:r>
                      <a:endParaRPr lang="pt-B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100" b="0" u="none" dirty="0">
                          <a:effectLst/>
                          <a:latin typeface="Abadi Extra Light" panose="020B0204020104020204" pitchFamily="34" charset="0"/>
                        </a:rPr>
                        <a:t>Com toda</a:t>
                      </a:r>
                      <a:endParaRPr lang="pt-BR" sz="2100" b="0" u="none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100" b="0" u="none" dirty="0">
                          <a:effectLst/>
                          <a:latin typeface="Abadi Extra Light" panose="020B0204020104020204" pitchFamily="34" charset="0"/>
                        </a:rPr>
                        <a:t>diligência</a:t>
                      </a:r>
                      <a:endParaRPr lang="pt-BR" sz="2100" b="0" u="none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100" b="0" u="none" dirty="0">
                          <a:effectLst/>
                          <a:latin typeface="Abadi Extra Light" panose="020B0204020104020204" pitchFamily="34" charset="0"/>
                        </a:rPr>
                        <a:t>guarde</a:t>
                      </a:r>
                      <a:endParaRPr lang="pt-BR" sz="2100" b="0" u="none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100" b="0" u="none" dirty="0">
                          <a:effectLst/>
                          <a:latin typeface="Abadi Extra Light" panose="020B0204020104020204" pitchFamily="34" charset="0"/>
                        </a:rPr>
                        <a:t>seu coração,</a:t>
                      </a:r>
                      <a:endParaRPr lang="pt-BR" sz="2100" b="0" u="none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u="none" dirty="0">
                          <a:effectLst/>
                          <a:latin typeface="Abadi Extra Light" panose="020B0204020104020204" pitchFamily="34" charset="0"/>
                        </a:rPr>
                        <a:t>porque são fundamentais para as questões da vida.</a:t>
                      </a:r>
                      <a:endParaRPr lang="pt-BR" sz="2000" b="0" u="none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921740"/>
                  </a:ext>
                </a:extLst>
              </a:tr>
              <a:tr h="9331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Maior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Máximo</a:t>
                      </a:r>
                      <a:endParaRPr lang="pt-BR" sz="1900" b="0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Cuidado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Atenção</a:t>
                      </a:r>
                      <a:endParaRPr lang="pt-BR" sz="1900" b="0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Manter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Proteger</a:t>
                      </a:r>
                      <a:endParaRPr lang="pt-BR" sz="1900" b="0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Alma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Consciência</a:t>
                      </a:r>
                      <a:endParaRPr lang="pt-BR" sz="1900" b="0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>
                          <a:effectLst/>
                          <a:latin typeface="Abadi Extra Light" panose="020B0204020104020204" pitchFamily="34" charset="0"/>
                        </a:rPr>
                        <a:t>Responsabilidades e desafios naturais da vida. </a:t>
                      </a:r>
                      <a:endParaRPr lang="pt-BR" sz="1900" b="0" dirty="0"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106511"/>
                  </a:ext>
                </a:extLst>
              </a:tr>
            </a:tbl>
          </a:graphicData>
        </a:graphic>
      </p:graphicFrame>
      <p:sp>
        <p:nvSpPr>
          <p:cNvPr id="23" name="Retângulo 22">
            <a:extLst>
              <a:ext uri="{FF2B5EF4-FFF2-40B4-BE49-F238E27FC236}">
                <a16:creationId xmlns:a16="http://schemas.microsoft.com/office/drawing/2014/main" id="{49936A6A-53E7-4806-ACDF-69E6B8DEA388}"/>
              </a:ext>
            </a:extLst>
          </p:cNvPr>
          <p:cNvSpPr/>
          <p:nvPr/>
        </p:nvSpPr>
        <p:spPr>
          <a:xfrm>
            <a:off x="216817" y="4760536"/>
            <a:ext cx="11736372" cy="1206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C8CAEFC-5B6D-4C59-8596-2B3807EF0F87}"/>
              </a:ext>
            </a:extLst>
          </p:cNvPr>
          <p:cNvSpPr/>
          <p:nvPr/>
        </p:nvSpPr>
        <p:spPr>
          <a:xfrm>
            <a:off x="216817" y="4269563"/>
            <a:ext cx="11736372" cy="1206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4D51C7E6-49E6-4DCD-BC73-66C01930D7DA}"/>
              </a:ext>
            </a:extLst>
          </p:cNvPr>
          <p:cNvSpPr/>
          <p:nvPr/>
        </p:nvSpPr>
        <p:spPr>
          <a:xfrm>
            <a:off x="216817" y="3854005"/>
            <a:ext cx="11736372" cy="1206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2262804-00A2-4DC2-A4D1-5A78134343A2}"/>
              </a:ext>
            </a:extLst>
          </p:cNvPr>
          <p:cNvSpPr/>
          <p:nvPr/>
        </p:nvSpPr>
        <p:spPr>
          <a:xfrm>
            <a:off x="216817" y="2794723"/>
            <a:ext cx="11736372" cy="1230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07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1C6639-899E-4846-80A7-26A3ACE06940}"/>
              </a:ext>
            </a:extLst>
          </p:cNvPr>
          <p:cNvSpPr/>
          <p:nvPr/>
        </p:nvSpPr>
        <p:spPr>
          <a:xfrm>
            <a:off x="575033" y="1446466"/>
            <a:ext cx="11359301" cy="1218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 – Quais são as questões primaciais da vida que exigem decisões bíblicas?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FC78778-0234-4039-A882-C8DA7B31C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517389"/>
              </p:ext>
            </p:extLst>
          </p:nvPr>
        </p:nvGraphicFramePr>
        <p:xfrm>
          <a:off x="461570" y="2898629"/>
          <a:ext cx="11268856" cy="3616994"/>
        </p:xfrm>
        <a:graphic>
          <a:graphicData uri="http://schemas.openxmlformats.org/drawingml/2006/table">
            <a:tbl>
              <a:tblPr firstRow="1" firstCol="1" bandRow="1"/>
              <a:tblGrid>
                <a:gridCol w="2227481">
                  <a:extLst>
                    <a:ext uri="{9D8B030D-6E8A-4147-A177-3AD203B41FA5}">
                      <a16:colId xmlns:a16="http://schemas.microsoft.com/office/drawing/2014/main" val="838796498"/>
                    </a:ext>
                  </a:extLst>
                </a:gridCol>
                <a:gridCol w="5568488">
                  <a:extLst>
                    <a:ext uri="{9D8B030D-6E8A-4147-A177-3AD203B41FA5}">
                      <a16:colId xmlns:a16="http://schemas.microsoft.com/office/drawing/2014/main" val="3871726961"/>
                    </a:ext>
                  </a:extLst>
                </a:gridCol>
                <a:gridCol w="3472887">
                  <a:extLst>
                    <a:ext uri="{9D8B030D-6E8A-4147-A177-3AD203B41FA5}">
                      <a16:colId xmlns:a16="http://schemas.microsoft.com/office/drawing/2014/main" val="3926330118"/>
                    </a:ext>
                  </a:extLst>
                </a:gridCol>
              </a:tblGrid>
              <a:tr h="281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b="1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Área da vida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b="1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Substantivos Afetados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b="1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Situação possível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99351"/>
                  </a:ext>
                </a:extLst>
              </a:tr>
              <a:tr h="4036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Casamento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17143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Família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216476"/>
                  </a:ext>
                </a:extLst>
              </a:tr>
              <a:tr h="389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Igreja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410655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Sustento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984212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Saúde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661220"/>
                  </a:ext>
                </a:extLst>
              </a:tr>
              <a:tr h="4282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Mudanças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68448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Investimentos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79850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Alvos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4517278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Outras...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46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50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1C6639-899E-4846-80A7-26A3ACE06940}"/>
              </a:ext>
            </a:extLst>
          </p:cNvPr>
          <p:cNvSpPr/>
          <p:nvPr/>
        </p:nvSpPr>
        <p:spPr>
          <a:xfrm>
            <a:off x="575033" y="1446466"/>
            <a:ext cx="11359301" cy="1218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 – Quais são as questões primaciais da vida que exigem decisões bíblicas?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FC78778-0234-4039-A882-C8DA7B31CEA8}"/>
              </a:ext>
            </a:extLst>
          </p:cNvPr>
          <p:cNvGraphicFramePr>
            <a:graphicFrameLocks noGrp="1"/>
          </p:cNvGraphicFramePr>
          <p:nvPr/>
        </p:nvGraphicFramePr>
        <p:xfrm>
          <a:off x="461570" y="2898629"/>
          <a:ext cx="11268856" cy="3606199"/>
        </p:xfrm>
        <a:graphic>
          <a:graphicData uri="http://schemas.openxmlformats.org/drawingml/2006/table">
            <a:tbl>
              <a:tblPr firstRow="1" firstCol="1" bandRow="1"/>
              <a:tblGrid>
                <a:gridCol w="2227481">
                  <a:extLst>
                    <a:ext uri="{9D8B030D-6E8A-4147-A177-3AD203B41FA5}">
                      <a16:colId xmlns:a16="http://schemas.microsoft.com/office/drawing/2014/main" val="838796498"/>
                    </a:ext>
                  </a:extLst>
                </a:gridCol>
                <a:gridCol w="5568488">
                  <a:extLst>
                    <a:ext uri="{9D8B030D-6E8A-4147-A177-3AD203B41FA5}">
                      <a16:colId xmlns:a16="http://schemas.microsoft.com/office/drawing/2014/main" val="3871726961"/>
                    </a:ext>
                  </a:extLst>
                </a:gridCol>
                <a:gridCol w="3472887">
                  <a:extLst>
                    <a:ext uri="{9D8B030D-6E8A-4147-A177-3AD203B41FA5}">
                      <a16:colId xmlns:a16="http://schemas.microsoft.com/office/drawing/2014/main" val="3926330118"/>
                    </a:ext>
                  </a:extLst>
                </a:gridCol>
              </a:tblGrid>
              <a:tr h="281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b="1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Área da vida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b="1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Substantivos Afetados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b="1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Situação possível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99351"/>
                  </a:ext>
                </a:extLst>
              </a:tr>
              <a:tr h="4036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Casamento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Quem casar/ quando casar/ como casar/ ...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17143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Família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Cônjuge/ filhos/ casa/ ...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216476"/>
                  </a:ext>
                </a:extLst>
              </a:tr>
              <a:tr h="389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Igreja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Congregar/ Ministérios/ relacionamentos/ ...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410655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Sustento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Profissão/ trabalho/ ...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984212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Saúde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Cirurgia/ tratamentos/ ...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661220"/>
                  </a:ext>
                </a:extLst>
              </a:tr>
              <a:tr h="4282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Mudanças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Geográficas / trabalho/ igreja/ ...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68448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Investimentos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Tempo/ estudo/ dinheiro/ ...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79850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Alvos 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Projetos/ lazer/ bens/ ...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4517278"/>
                  </a:ext>
                </a:extLst>
              </a:tr>
              <a:tr h="281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Outras...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Roboto" pitchFamily="2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46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066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472907" y="1436719"/>
            <a:ext cx="9796272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A Bíblia e o vínculo com as decisões da vida?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D219A18-F764-4E55-BA3E-6B57C2698260}"/>
              </a:ext>
            </a:extLst>
          </p:cNvPr>
          <p:cNvSpPr/>
          <p:nvPr/>
        </p:nvSpPr>
        <p:spPr>
          <a:xfrm>
            <a:off x="578283" y="2375160"/>
            <a:ext cx="5788123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 – Desculpas para não usar a bíblia.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F01537B-5FE4-405D-BD7A-D66AB3E312EF}"/>
              </a:ext>
            </a:extLst>
          </p:cNvPr>
          <p:cNvSpPr/>
          <p:nvPr/>
        </p:nvSpPr>
        <p:spPr>
          <a:xfrm>
            <a:off x="575035" y="2944252"/>
            <a:ext cx="8141331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II – Solutos para se crer e aplicar a Bíblia às decisões.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890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472907" y="1436719"/>
            <a:ext cx="9796272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A Bíblia e o vínculo com as decisões da vida?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D219A18-F764-4E55-BA3E-6B57C2698260}"/>
              </a:ext>
            </a:extLst>
          </p:cNvPr>
          <p:cNvSpPr/>
          <p:nvPr/>
        </p:nvSpPr>
        <p:spPr>
          <a:xfrm>
            <a:off x="578283" y="2375160"/>
            <a:ext cx="5788123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 – Desculpas para não usar a bíblia.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FEED7D1-908C-414C-9EE9-EB1F7BFA2932}"/>
              </a:ext>
            </a:extLst>
          </p:cNvPr>
          <p:cNvSpPr/>
          <p:nvPr/>
        </p:nvSpPr>
        <p:spPr>
          <a:xfrm>
            <a:off x="2658358" y="3208201"/>
            <a:ext cx="8719795" cy="2027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A Bíblia é um livro de cultura antiga e não se aplica à atualidade. 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A Bíblia não tem respostas objetivas. 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5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Quais outras?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601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472907" y="1436719"/>
            <a:ext cx="9796272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A Bíblia e o vínculo com as decisões da vida?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F01537B-5FE4-405D-BD7A-D66AB3E312EF}"/>
              </a:ext>
            </a:extLst>
          </p:cNvPr>
          <p:cNvSpPr/>
          <p:nvPr/>
        </p:nvSpPr>
        <p:spPr>
          <a:xfrm>
            <a:off x="575035" y="2520044"/>
            <a:ext cx="8141331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II – Solutos para se crer e aplicar a Bíblia às decisões.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015D2A1-FACD-477A-B6D7-48516B26ABFE}"/>
              </a:ext>
            </a:extLst>
          </p:cNvPr>
          <p:cNvSpPr/>
          <p:nvPr/>
        </p:nvSpPr>
        <p:spPr>
          <a:xfrm>
            <a:off x="1791094" y="3410146"/>
            <a:ext cx="9934182" cy="2597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400" b="1" i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Deus inspirou um texto – 2Pe 1.1-3</a:t>
            </a:r>
            <a:endParaRPr lang="pt-BR" sz="2400" b="1" i="1" dirty="0"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1200"/>
              </a:spcAft>
            </a:pPr>
            <a:r>
              <a:rPr lang="pt-BR" sz="24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Deus se revelou por intermédio daqueles que, inspirado pelo Altíssimo compuseram os textos objetivando revela-lo. Os autores bíblicos não ofereceram um manual para a vida dando respostas à cada uma de nossas escolhas. A maior sabedoria que podemos obter para qualquer decisão na vida é o conhecimento de Deus.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929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472907" y="1436719"/>
            <a:ext cx="9796272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A Bíblia e o vínculo com as decisões da vida?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F01537B-5FE4-405D-BD7A-D66AB3E312EF}"/>
              </a:ext>
            </a:extLst>
          </p:cNvPr>
          <p:cNvSpPr/>
          <p:nvPr/>
        </p:nvSpPr>
        <p:spPr>
          <a:xfrm>
            <a:off x="575035" y="2520044"/>
            <a:ext cx="8141331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II – Solutos para se crer e aplicar a Bíblia às decisões.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015D2A1-FACD-477A-B6D7-48516B26ABFE}"/>
              </a:ext>
            </a:extLst>
          </p:cNvPr>
          <p:cNvSpPr/>
          <p:nvPr/>
        </p:nvSpPr>
        <p:spPr>
          <a:xfrm>
            <a:off x="1791094" y="3410146"/>
            <a:ext cx="9934182" cy="1808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400" b="1" i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Deus inspirou um texto – 2Pe 1.3-4</a:t>
            </a:r>
            <a:endParaRPr lang="pt-BR" sz="2400" b="1" i="1" dirty="0"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1200"/>
              </a:spcAft>
            </a:pPr>
            <a:r>
              <a:rPr lang="pt-BR" sz="24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Deus se revelou por intermédio daqueles que compuseram os textos que objetivaram o conhecimento de Deus e não oferecer um manual para a vida. A maior sabedoria que podemos obter é o conhecimento de Deus. 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D4D09B7-6D48-4E56-BDEA-0A49FE951543}"/>
              </a:ext>
            </a:extLst>
          </p:cNvPr>
          <p:cNvSpPr/>
          <p:nvPr/>
        </p:nvSpPr>
        <p:spPr>
          <a:xfrm>
            <a:off x="1553286" y="3853209"/>
            <a:ext cx="10409798" cy="27699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900" dirty="0">
                <a:latin typeface="Abadi Extra Light" panose="020B0204020104020204" pitchFamily="34" charset="0"/>
              </a:rPr>
              <a:t>Visto como, pelo seu divino poder, nos têm sido doadas todas as coisas que conduzem à vida e à piedade, pelo conhecimento completo daquele que nos chamou para a sua própria glória e virtude, pelas quais nos têm sido doadas as suas preciosas e mui grandes promessas, para que por elas vos torneis </a:t>
            </a:r>
            <a:r>
              <a:rPr lang="pt-BR" sz="2900" dirty="0" err="1">
                <a:latin typeface="Abadi Extra Light" panose="020B0204020104020204" pitchFamily="34" charset="0"/>
              </a:rPr>
              <a:t>co-participantes</a:t>
            </a:r>
            <a:r>
              <a:rPr lang="pt-BR" sz="2900" dirty="0">
                <a:latin typeface="Abadi Extra Light" panose="020B0204020104020204" pitchFamily="34" charset="0"/>
              </a:rPr>
              <a:t> da natureza divina, livrando-vos da corrupção das paixões que há no mundo,...</a:t>
            </a:r>
          </a:p>
        </p:txBody>
      </p:sp>
    </p:spTree>
    <p:extLst>
      <p:ext uri="{BB962C8B-B14F-4D97-AF65-F5344CB8AC3E}">
        <p14:creationId xmlns:p14="http://schemas.microsoft.com/office/powerpoint/2010/main" val="1837614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472907" y="1436719"/>
            <a:ext cx="9796272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A Bíblia e o vínculo com as decisões da vida?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F01537B-5FE4-405D-BD7A-D66AB3E312EF}"/>
              </a:ext>
            </a:extLst>
          </p:cNvPr>
          <p:cNvSpPr/>
          <p:nvPr/>
        </p:nvSpPr>
        <p:spPr>
          <a:xfrm>
            <a:off x="575035" y="2520044"/>
            <a:ext cx="8141331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II – Solutos para se crer e aplicar a Bíblia às decisões.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015D2A1-FACD-477A-B6D7-48516B26ABFE}"/>
              </a:ext>
            </a:extLst>
          </p:cNvPr>
          <p:cNvSpPr/>
          <p:nvPr/>
        </p:nvSpPr>
        <p:spPr>
          <a:xfrm>
            <a:off x="1791093" y="3410146"/>
            <a:ext cx="10067827" cy="3345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400" b="1" i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Deus inspirou um texto – 2Pe 1.3-4</a:t>
            </a:r>
            <a:endParaRPr lang="pt-BR" sz="2400" b="1" i="1" dirty="0"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400" b="1" i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Um texto que informa uma verdade a ser aplicada – 2Tm 3.16-17. </a:t>
            </a:r>
            <a:endParaRPr lang="pt-BR" sz="2400" b="1" i="1" dirty="0"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2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Qualquer coisa que nos propomos a conhecer, se não alterar nossa maneira de viver, esse será um conhecimento inútil. O conhecimento de Deus é exclusivo para seus filhos e não intenciona criar regras para mudar o mundo, e sim mudar aquele que o conhecer. Por esta razão, o conhecimento de Deus deve ser aplicado, pois objetiva mudar o homem para viver no mundo criado como um autêntico filho de Deus. 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738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89B828A-2C29-4827-8ACD-127FAD73D30C}"/>
              </a:ext>
            </a:extLst>
          </p:cNvPr>
          <p:cNvSpPr/>
          <p:nvPr/>
        </p:nvSpPr>
        <p:spPr>
          <a:xfrm>
            <a:off x="472907" y="1436719"/>
            <a:ext cx="9796272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 – A Bíblia e o vínculo com as decisões da vida?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F01537B-5FE4-405D-BD7A-D66AB3E312EF}"/>
              </a:ext>
            </a:extLst>
          </p:cNvPr>
          <p:cNvSpPr/>
          <p:nvPr/>
        </p:nvSpPr>
        <p:spPr>
          <a:xfrm>
            <a:off x="575035" y="2520044"/>
            <a:ext cx="8141331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II – Solutos para se crer e aplicar a Bíblia às decisões.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015D2A1-FACD-477A-B6D7-48516B26ABFE}"/>
              </a:ext>
            </a:extLst>
          </p:cNvPr>
          <p:cNvSpPr/>
          <p:nvPr/>
        </p:nvSpPr>
        <p:spPr>
          <a:xfrm>
            <a:off x="1791093" y="3410146"/>
            <a:ext cx="10067827" cy="3345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400" b="1" i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Deus inspirou um texto – 2Pe 1.3-4</a:t>
            </a:r>
            <a:endParaRPr lang="pt-BR" sz="2400" b="1" i="1" dirty="0"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pt-BR" sz="2400" b="1" i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Um texto que informa uma verdade a ser aplicada – 2Tm 3.16-17. </a:t>
            </a:r>
            <a:endParaRPr lang="pt-BR" sz="2400" b="1" i="1" dirty="0"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200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Qualquer coisa que nos propomos a conhecer, se não alterar nossa maneira de viver, esse será um conhecimento inútil. O conhecimento de Deus é exclusivo para seus filhos e não intenciona criar regras para mudar o mundo, e sim mudar aquele que o conhecer. Por esta razão, o conhecimento de Deus deve ser aplicado, pois objetiva mudar o homem para viver no mundo criado como um autêntico filho de Deus. 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CD2E839-3616-4784-9924-6B21D37D1481}"/>
              </a:ext>
            </a:extLst>
          </p:cNvPr>
          <p:cNvSpPr/>
          <p:nvPr/>
        </p:nvSpPr>
        <p:spPr>
          <a:xfrm>
            <a:off x="1597197" y="1545068"/>
            <a:ext cx="10409798" cy="18774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900" dirty="0">
                <a:latin typeface="Abadi Extra Light" panose="020B0204020104020204" pitchFamily="34" charset="0"/>
              </a:rPr>
              <a:t>Toda a Escritura é inspirada por Deus e útil para o ensino, para a repreensão, para a correção, para a educação na justiça, a fim de que o homem de Deus seja perfeito e perfeitamente habilitado para toda boa obra.</a:t>
            </a:r>
          </a:p>
        </p:txBody>
      </p:sp>
    </p:spTree>
    <p:extLst>
      <p:ext uri="{BB962C8B-B14F-4D97-AF65-F5344CB8AC3E}">
        <p14:creationId xmlns:p14="http://schemas.microsoft.com/office/powerpoint/2010/main" val="1762148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BB635EA-80FE-4ED9-8B63-536B91DE96A2}"/>
              </a:ext>
            </a:extLst>
          </p:cNvPr>
          <p:cNvSpPr/>
          <p:nvPr/>
        </p:nvSpPr>
        <p:spPr>
          <a:xfrm>
            <a:off x="575035" y="1408438"/>
            <a:ext cx="613020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 – Obstáculos preocupantes.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353F727-AFFF-40F8-8DFF-689BF01AD400}"/>
              </a:ext>
            </a:extLst>
          </p:cNvPr>
          <p:cNvSpPr/>
          <p:nvPr/>
        </p:nvSpPr>
        <p:spPr>
          <a:xfrm>
            <a:off x="665478" y="2268408"/>
            <a:ext cx="7467429" cy="4690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24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 - Usos errados das Escrituras no universo cristão.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17BE859-C3B5-451A-8153-618E93FAE019}"/>
              </a:ext>
            </a:extLst>
          </p:cNvPr>
          <p:cNvSpPr/>
          <p:nvPr/>
        </p:nvSpPr>
        <p:spPr>
          <a:xfrm>
            <a:off x="665478" y="2784447"/>
            <a:ext cx="4195700" cy="4690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24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II – Crenças equivocadas.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477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BB635EA-80FE-4ED9-8B63-536B91DE96A2}"/>
              </a:ext>
            </a:extLst>
          </p:cNvPr>
          <p:cNvSpPr/>
          <p:nvPr/>
        </p:nvSpPr>
        <p:spPr>
          <a:xfrm>
            <a:off x="575035" y="1408438"/>
            <a:ext cx="613020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 – Obstáculos preocupantes.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353F727-AFFF-40F8-8DFF-689BF01AD400}"/>
              </a:ext>
            </a:extLst>
          </p:cNvPr>
          <p:cNvSpPr/>
          <p:nvPr/>
        </p:nvSpPr>
        <p:spPr>
          <a:xfrm>
            <a:off x="665478" y="2268408"/>
            <a:ext cx="7467429" cy="4690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24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 - Usos errados das Escrituras no universo cristão.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CD1CC78-239C-4B09-8863-09B67E1EF8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</a:blip>
          <a:srcRect l="24884" t="37694" r="24315" b="51097"/>
          <a:stretch/>
        </p:blipFill>
        <p:spPr>
          <a:xfrm>
            <a:off x="1364882" y="2756301"/>
            <a:ext cx="10223252" cy="1268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79328B5-DF5E-4F4F-A4B9-10FA66F4A3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</a:blip>
          <a:srcRect l="24884" t="50315" r="24315" b="42019"/>
          <a:stretch/>
        </p:blipFill>
        <p:spPr>
          <a:xfrm>
            <a:off x="1364882" y="4185011"/>
            <a:ext cx="10223252" cy="8677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29E5601-10AC-4CE6-B637-EA37249C84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</a:blip>
          <a:srcRect l="24884" t="59392" r="24315" b="29861"/>
          <a:stretch/>
        </p:blipFill>
        <p:spPr>
          <a:xfrm>
            <a:off x="1364882" y="5212533"/>
            <a:ext cx="10223252" cy="12165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2502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944448-2AA7-46D8-86E7-EFF78130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FC8A770-6A35-475A-BC3F-9822E3161171}"/>
              </a:ext>
            </a:extLst>
          </p:cNvPr>
          <p:cNvSpPr/>
          <p:nvPr/>
        </p:nvSpPr>
        <p:spPr>
          <a:xfrm>
            <a:off x="-1" y="-18854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C9C497-0CF0-49A7-A1B7-C1CC150D877E}"/>
              </a:ext>
            </a:extLst>
          </p:cNvPr>
          <p:cNvSpPr/>
          <p:nvPr/>
        </p:nvSpPr>
        <p:spPr>
          <a:xfrm>
            <a:off x="1280041" y="523907"/>
            <a:ext cx="855554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Entendendo as decisões bíblicas.</a:t>
            </a:r>
            <a:endParaRPr lang="pt-BR" sz="4500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81D550-AF29-4843-BD06-F6F314234783}"/>
              </a:ext>
            </a:extLst>
          </p:cNvPr>
          <p:cNvSpPr/>
          <p:nvPr/>
        </p:nvSpPr>
        <p:spPr>
          <a:xfrm>
            <a:off x="575035" y="424206"/>
            <a:ext cx="707010" cy="66930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50EA10-D8F0-45EE-8E43-3A6800D0BCCF}"/>
              </a:ext>
            </a:extLst>
          </p:cNvPr>
          <p:cNvSpPr/>
          <p:nvPr/>
        </p:nvSpPr>
        <p:spPr>
          <a:xfrm>
            <a:off x="665478" y="405352"/>
            <a:ext cx="50526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pt-BR" sz="4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BB635EA-80FE-4ED9-8B63-536B91DE96A2}"/>
              </a:ext>
            </a:extLst>
          </p:cNvPr>
          <p:cNvSpPr/>
          <p:nvPr/>
        </p:nvSpPr>
        <p:spPr>
          <a:xfrm>
            <a:off x="575035" y="1408438"/>
            <a:ext cx="6130204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D – Obstáculos preocupantes.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17BE859-C3B5-451A-8153-618E93FAE019}"/>
              </a:ext>
            </a:extLst>
          </p:cNvPr>
          <p:cNvSpPr/>
          <p:nvPr/>
        </p:nvSpPr>
        <p:spPr>
          <a:xfrm>
            <a:off x="665478" y="2256545"/>
            <a:ext cx="4195700" cy="4690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2400" b="1" dirty="0">
                <a:latin typeface="Roboto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II – Crenças equivocadas.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1F190A4-187F-4C48-B409-E84CB88EAD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</a:blip>
          <a:srcRect l="25039" t="37521" r="15158" b="54730"/>
          <a:stretch/>
        </p:blipFill>
        <p:spPr>
          <a:xfrm>
            <a:off x="921821" y="3148969"/>
            <a:ext cx="10767416" cy="7848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660207F-F0E4-446E-A49F-11A456EB2E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</a:blip>
          <a:srcRect l="25039" t="47011" r="15158" b="46008"/>
          <a:stretch/>
        </p:blipFill>
        <p:spPr>
          <a:xfrm>
            <a:off x="921821" y="4110087"/>
            <a:ext cx="10767416" cy="707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4C1E6EE-165C-406E-8FEE-00E49DC8EE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</a:blip>
          <a:srcRect l="25039" t="56226" r="15158" b="36793"/>
          <a:stretch/>
        </p:blipFill>
        <p:spPr>
          <a:xfrm>
            <a:off x="921821" y="5043339"/>
            <a:ext cx="10767416" cy="7070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50494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1312</Words>
  <Application>Microsoft Office PowerPoint</Application>
  <PresentationFormat>Widescreen</PresentationFormat>
  <Paragraphs>180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0" baseType="lpstr">
      <vt:lpstr>Abadi Extra Light</vt:lpstr>
      <vt:lpstr>Arial</vt:lpstr>
      <vt:lpstr>Bahnschrift Condensed</vt:lpstr>
      <vt:lpstr>Calibri</vt:lpstr>
      <vt:lpstr>Calibri Light</vt:lpstr>
      <vt:lpstr>Roboto</vt:lpstr>
      <vt:lpstr>Symbol</vt:lpstr>
      <vt:lpstr>Tahoma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pht.aleph@outlook.com</dc:creator>
  <cp:lastModifiedBy>pht.aleph@outlook.com</cp:lastModifiedBy>
  <cp:revision>5</cp:revision>
  <dcterms:created xsi:type="dcterms:W3CDTF">2018-06-16T11:19:40Z</dcterms:created>
  <dcterms:modified xsi:type="dcterms:W3CDTF">2018-06-19T20:09:52Z</dcterms:modified>
</cp:coreProperties>
</file>