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4" r:id="rId3"/>
    <p:sldId id="297" r:id="rId4"/>
    <p:sldId id="300" r:id="rId5"/>
    <p:sldId id="301" r:id="rId6"/>
    <p:sldId id="302" r:id="rId7"/>
    <p:sldId id="303" r:id="rId8"/>
    <p:sldId id="304" r:id="rId9"/>
    <p:sldId id="275" r:id="rId10"/>
    <p:sldId id="276" r:id="rId11"/>
    <p:sldId id="277" r:id="rId12"/>
    <p:sldId id="278" r:id="rId13"/>
    <p:sldId id="270" r:id="rId14"/>
    <p:sldId id="279" r:id="rId15"/>
    <p:sldId id="280" r:id="rId16"/>
    <p:sldId id="296" r:id="rId17"/>
    <p:sldId id="306" r:id="rId18"/>
    <p:sldId id="281" r:id="rId19"/>
    <p:sldId id="265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73" r:id="rId3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250A"/>
    <a:srgbClr val="9B3F11"/>
    <a:srgbClr val="28211A"/>
    <a:srgbClr val="4F2D1A"/>
    <a:srgbClr val="26150C"/>
    <a:srgbClr val="BC521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758D75-9847-46BF-BF43-765665A357D7}" v="5" dt="2026-07-05T11:05:46.1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83" d="100"/>
          <a:sy n="83" d="100"/>
        </p:scale>
        <p:origin x="435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lace Juliare" userId="929582f4-62a2-4725-828b-f395ff93ea21" providerId="ADAL" clId="{455356E9-C9E5-4FFF-832E-96C0A2E00B21}"/>
    <pc:docChg chg="undo custSel addSld delSld modSld sldOrd">
      <pc:chgData name="Walace Juliare" userId="929582f4-62a2-4725-828b-f395ff93ea21" providerId="ADAL" clId="{455356E9-C9E5-4FFF-832E-96C0A2E00B21}" dt="2026-07-05T11:06:13.056" v="2908" actId="47"/>
      <pc:docMkLst>
        <pc:docMk/>
      </pc:docMkLst>
      <pc:sldChg chg="addSp delSp modSp mod">
        <pc:chgData name="Walace Juliare" userId="929582f4-62a2-4725-828b-f395ff93ea21" providerId="ADAL" clId="{455356E9-C9E5-4FFF-832E-96C0A2E00B21}" dt="2026-07-01T12:23:58.078" v="2822" actId="20577"/>
        <pc:sldMkLst>
          <pc:docMk/>
          <pc:sldMk cId="351015843" sldId="264"/>
        </pc:sldMkLst>
        <pc:spChg chg="add mod">
          <ac:chgData name="Walace Juliare" userId="929582f4-62a2-4725-828b-f395ff93ea21" providerId="ADAL" clId="{455356E9-C9E5-4FFF-832E-96C0A2E00B21}" dt="2026-07-01T12:23:58.078" v="2822" actId="20577"/>
          <ac:spMkLst>
            <pc:docMk/>
            <pc:sldMk cId="351015843" sldId="264"/>
            <ac:spMk id="3" creationId="{6B59D729-3231-E2EA-20BF-A9A18EC980FD}"/>
          </ac:spMkLst>
        </pc:spChg>
        <pc:picChg chg="add mod">
          <ac:chgData name="Walace Juliare" userId="929582f4-62a2-4725-828b-f395ff93ea21" providerId="ADAL" clId="{455356E9-C9E5-4FFF-832E-96C0A2E00B21}" dt="2026-06-05T17:04:24.352" v="1" actId="1076"/>
          <ac:picMkLst>
            <pc:docMk/>
            <pc:sldMk cId="351015843" sldId="264"/>
            <ac:picMk id="2" creationId="{46C57058-7FC1-944C-C063-83D9B429EA26}"/>
          </ac:picMkLst>
        </pc:picChg>
      </pc:sldChg>
      <pc:sldChg chg="addSp delSp modSp mod modTransition addAnim delAnim modAnim">
        <pc:chgData name="Walace Juliare" userId="929582f4-62a2-4725-828b-f395ff93ea21" providerId="ADAL" clId="{455356E9-C9E5-4FFF-832E-96C0A2E00B21}" dt="2026-06-10T23:47:01.164" v="2636" actId="20577"/>
        <pc:sldMkLst>
          <pc:docMk/>
          <pc:sldMk cId="3663653883" sldId="265"/>
        </pc:sldMkLst>
        <pc:spChg chg="add mod">
          <ac:chgData name="Walace Juliare" userId="929582f4-62a2-4725-828b-f395ff93ea21" providerId="ADAL" clId="{455356E9-C9E5-4FFF-832E-96C0A2E00B21}" dt="2026-06-05T17:58:27.194" v="1010"/>
          <ac:spMkLst>
            <pc:docMk/>
            <pc:sldMk cId="3663653883" sldId="265"/>
            <ac:spMk id="2" creationId="{EF4C6DC2-B696-7B90-A974-BE6C02A9CF45}"/>
          </ac:spMkLst>
        </pc:spChg>
        <pc:spChg chg="add mod">
          <ac:chgData name="Walace Juliare" userId="929582f4-62a2-4725-828b-f395ff93ea21" providerId="ADAL" clId="{455356E9-C9E5-4FFF-832E-96C0A2E00B21}" dt="2026-06-10T23:47:01.164" v="2636" actId="20577"/>
          <ac:spMkLst>
            <pc:docMk/>
            <pc:sldMk cId="3663653883" sldId="265"/>
            <ac:spMk id="6" creationId="{18C0F8F9-27FA-B04F-54A2-D07D8E5279C7}"/>
          </ac:spMkLst>
        </pc:spChg>
        <pc:picChg chg="add mod">
          <ac:chgData name="Walace Juliare" userId="929582f4-62a2-4725-828b-f395ff93ea21" providerId="ADAL" clId="{455356E9-C9E5-4FFF-832E-96C0A2E00B21}" dt="2026-06-05T17:58:41.303" v="1014"/>
          <ac:picMkLst>
            <pc:docMk/>
            <pc:sldMk cId="3663653883" sldId="265"/>
            <ac:picMk id="3" creationId="{09B3A2B3-88EE-0276-3374-4B6E528FE9B6}"/>
          </ac:picMkLst>
        </pc:picChg>
      </pc:sldChg>
      <pc:sldChg chg="addSp delSp modSp mod addAnim delAnim modAnim">
        <pc:chgData name="Walace Juliare" userId="929582f4-62a2-4725-828b-f395ff93ea21" providerId="ADAL" clId="{455356E9-C9E5-4FFF-832E-96C0A2E00B21}" dt="2026-07-05T11:04:28.180" v="2904" actId="20577"/>
        <pc:sldMkLst>
          <pc:docMk/>
          <pc:sldMk cId="1273251506" sldId="270"/>
        </pc:sldMkLst>
        <pc:spChg chg="mod">
          <ac:chgData name="Walace Juliare" userId="929582f4-62a2-4725-828b-f395ff93ea21" providerId="ADAL" clId="{455356E9-C9E5-4FFF-832E-96C0A2E00B21}" dt="2026-06-05T17:32:24.464" v="372" actId="1076"/>
          <ac:spMkLst>
            <pc:docMk/>
            <pc:sldMk cId="1273251506" sldId="270"/>
            <ac:spMk id="6" creationId="{C0C2DB72-EBC9-1B18-AD81-6A5876731EEB}"/>
          </ac:spMkLst>
        </pc:spChg>
        <pc:spChg chg="add mod">
          <ac:chgData name="Walace Juliare" userId="929582f4-62a2-4725-828b-f395ff93ea21" providerId="ADAL" clId="{455356E9-C9E5-4FFF-832E-96C0A2E00B21}" dt="2026-06-05T17:41:47.218" v="504" actId="207"/>
          <ac:spMkLst>
            <pc:docMk/>
            <pc:sldMk cId="1273251506" sldId="270"/>
            <ac:spMk id="8" creationId="{DADD0A29-45CF-CB00-873B-6A5EB7910AF2}"/>
          </ac:spMkLst>
        </pc:spChg>
        <pc:spChg chg="add mod">
          <ac:chgData name="Walace Juliare" userId="929582f4-62a2-4725-828b-f395ff93ea21" providerId="ADAL" clId="{455356E9-C9E5-4FFF-832E-96C0A2E00B21}" dt="2026-06-05T17:39:59.502" v="443" actId="1076"/>
          <ac:spMkLst>
            <pc:docMk/>
            <pc:sldMk cId="1273251506" sldId="270"/>
            <ac:spMk id="10" creationId="{D14ED034-C96F-C62D-9CCE-03BDE0CE4FF2}"/>
          </ac:spMkLst>
        </pc:spChg>
        <pc:spChg chg="add mod">
          <ac:chgData name="Walace Juliare" userId="929582f4-62a2-4725-828b-f395ff93ea21" providerId="ADAL" clId="{455356E9-C9E5-4FFF-832E-96C0A2E00B21}" dt="2026-06-05T17:40:27.687" v="457" actId="14100"/>
          <ac:spMkLst>
            <pc:docMk/>
            <pc:sldMk cId="1273251506" sldId="270"/>
            <ac:spMk id="11" creationId="{57F3B4CF-0AC1-E269-2F81-4F07EC122B45}"/>
          </ac:spMkLst>
        </pc:spChg>
        <pc:spChg chg="add mod">
          <ac:chgData name="Walace Juliare" userId="929582f4-62a2-4725-828b-f395ff93ea21" providerId="ADAL" clId="{455356E9-C9E5-4FFF-832E-96C0A2E00B21}" dt="2026-07-05T11:04:28.180" v="2904" actId="20577"/>
          <ac:spMkLst>
            <pc:docMk/>
            <pc:sldMk cId="1273251506" sldId="270"/>
            <ac:spMk id="12" creationId="{BD23F221-93EC-67AF-10C4-A965E7FAD39F}"/>
          </ac:spMkLst>
        </pc:spChg>
        <pc:spChg chg="add mod">
          <ac:chgData name="Walace Juliare" userId="929582f4-62a2-4725-828b-f395ff93ea21" providerId="ADAL" clId="{455356E9-C9E5-4FFF-832E-96C0A2E00B21}" dt="2026-07-05T11:04:23.003" v="2903" actId="20577"/>
          <ac:spMkLst>
            <pc:docMk/>
            <pc:sldMk cId="1273251506" sldId="270"/>
            <ac:spMk id="13" creationId="{9FA9D349-589A-2B6E-3E4F-A47E3312D153}"/>
          </ac:spMkLst>
        </pc:spChg>
      </pc:sldChg>
      <pc:sldChg chg="ord">
        <pc:chgData name="Walace Juliare" userId="929582f4-62a2-4725-828b-f395ff93ea21" providerId="ADAL" clId="{455356E9-C9E5-4FFF-832E-96C0A2E00B21}" dt="2026-06-05T17:05:45.956" v="46"/>
        <pc:sldMkLst>
          <pc:docMk/>
          <pc:sldMk cId="361770342" sldId="273"/>
        </pc:sldMkLst>
      </pc:sldChg>
      <pc:sldChg chg="addSp modSp mod">
        <pc:chgData name="Walace Juliare" userId="929582f4-62a2-4725-828b-f395ff93ea21" providerId="ADAL" clId="{455356E9-C9E5-4FFF-832E-96C0A2E00B21}" dt="2026-07-01T12:22:34.428" v="2817" actId="20577"/>
        <pc:sldMkLst>
          <pc:docMk/>
          <pc:sldMk cId="3708187580" sldId="274"/>
        </pc:sldMkLst>
        <pc:spChg chg="add mod">
          <ac:chgData name="Walace Juliare" userId="929582f4-62a2-4725-828b-f395ff93ea21" providerId="ADAL" clId="{455356E9-C9E5-4FFF-832E-96C0A2E00B21}" dt="2026-07-01T12:22:34.428" v="2817" actId="20577"/>
          <ac:spMkLst>
            <pc:docMk/>
            <pc:sldMk cId="3708187580" sldId="274"/>
            <ac:spMk id="2" creationId="{789125B1-43DA-289A-25EE-9F1B22984E7A}"/>
          </ac:spMkLst>
        </pc:spChg>
        <pc:spChg chg="mod">
          <ac:chgData name="Walace Juliare" userId="929582f4-62a2-4725-828b-f395ff93ea21" providerId="ADAL" clId="{455356E9-C9E5-4FFF-832E-96C0A2E00B21}" dt="2026-06-05T17:05:05.259" v="40" actId="1076"/>
          <ac:spMkLst>
            <pc:docMk/>
            <pc:sldMk cId="3708187580" sldId="274"/>
            <ac:spMk id="10" creationId="{BC4CFC08-65AD-841C-452F-1ADAACB7C449}"/>
          </ac:spMkLst>
        </pc:spChg>
      </pc:sldChg>
      <pc:sldChg chg="addSp delSp modSp add mod ord delAnim modAnim">
        <pc:chgData name="Walace Juliare" userId="929582f4-62a2-4725-828b-f395ff93ea21" providerId="ADAL" clId="{455356E9-C9E5-4FFF-832E-96C0A2E00B21}" dt="2026-06-05T17:23:41.937" v="223" actId="478"/>
        <pc:sldMkLst>
          <pc:docMk/>
          <pc:sldMk cId="3238188026" sldId="275"/>
        </pc:sldMkLst>
        <pc:spChg chg="add mod">
          <ac:chgData name="Walace Juliare" userId="929582f4-62a2-4725-828b-f395ff93ea21" providerId="ADAL" clId="{455356E9-C9E5-4FFF-832E-96C0A2E00B21}" dt="2026-06-05T17:19:11.909" v="133" actId="404"/>
          <ac:spMkLst>
            <pc:docMk/>
            <pc:sldMk cId="3238188026" sldId="275"/>
            <ac:spMk id="2" creationId="{2CC93404-0DE5-34D1-275A-3B9832D00C51}"/>
          </ac:spMkLst>
        </pc:spChg>
        <pc:spChg chg="add mod">
          <ac:chgData name="Walace Juliare" userId="929582f4-62a2-4725-828b-f395ff93ea21" providerId="ADAL" clId="{455356E9-C9E5-4FFF-832E-96C0A2E00B21}" dt="2026-06-05T17:22:34.664" v="174" actId="20577"/>
          <ac:spMkLst>
            <pc:docMk/>
            <pc:sldMk cId="3238188026" sldId="275"/>
            <ac:spMk id="8" creationId="{53C6B948-C77C-BA20-A882-ECA8D1ECA149}"/>
          </ac:spMkLst>
        </pc:spChg>
        <pc:picChg chg="add mod">
          <ac:chgData name="Walace Juliare" userId="929582f4-62a2-4725-828b-f395ff93ea21" providerId="ADAL" clId="{455356E9-C9E5-4FFF-832E-96C0A2E00B21}" dt="2026-06-05T17:18:42.158" v="129" actId="14100"/>
          <ac:picMkLst>
            <pc:docMk/>
            <pc:sldMk cId="3238188026" sldId="275"/>
            <ac:picMk id="3" creationId="{9236D6CE-44E7-C0C7-5306-03C235DFD6A6}"/>
          </ac:picMkLst>
        </pc:picChg>
        <pc:picChg chg="mod">
          <ac:chgData name="Walace Juliare" userId="929582f4-62a2-4725-828b-f395ff93ea21" providerId="ADAL" clId="{455356E9-C9E5-4FFF-832E-96C0A2E00B21}" dt="2026-06-05T17:20:11.824" v="151" actId="1076"/>
          <ac:picMkLst>
            <pc:docMk/>
            <pc:sldMk cId="3238188026" sldId="275"/>
            <ac:picMk id="5" creationId="{021C0886-FF85-3991-8B76-871EB567B26D}"/>
          </ac:picMkLst>
        </pc:picChg>
      </pc:sldChg>
      <pc:sldChg chg="add addAnim delAnim modAnim">
        <pc:chgData name="Walace Juliare" userId="929582f4-62a2-4725-828b-f395ff93ea21" providerId="ADAL" clId="{455356E9-C9E5-4FFF-832E-96C0A2E00B21}" dt="2026-06-05T17:24:28.281" v="225"/>
        <pc:sldMkLst>
          <pc:docMk/>
          <pc:sldMk cId="924582109" sldId="276"/>
        </pc:sldMkLst>
      </pc:sldChg>
      <pc:sldChg chg="addSp delSp modSp add mod ord addAnim delAnim modAnim">
        <pc:chgData name="Walace Juliare" userId="929582f4-62a2-4725-828b-f395ff93ea21" providerId="ADAL" clId="{455356E9-C9E5-4FFF-832E-96C0A2E00B21}" dt="2026-06-30T13:54:08.441" v="2675"/>
        <pc:sldMkLst>
          <pc:docMk/>
          <pc:sldMk cId="3815183388" sldId="277"/>
        </pc:sldMkLst>
        <pc:spChg chg="add mod">
          <ac:chgData name="Walace Juliare" userId="929582f4-62a2-4725-828b-f395ff93ea21" providerId="ADAL" clId="{455356E9-C9E5-4FFF-832E-96C0A2E00B21}" dt="2026-06-30T13:53:59.871" v="2670" actId="1076"/>
          <ac:spMkLst>
            <pc:docMk/>
            <pc:sldMk cId="3815183388" sldId="277"/>
            <ac:spMk id="2" creationId="{7E3CEED3-8AB0-6857-F5B4-D565A91CC2CC}"/>
          </ac:spMkLst>
        </pc:spChg>
        <pc:spChg chg="mod">
          <ac:chgData name="Walace Juliare" userId="929582f4-62a2-4725-828b-f395ff93ea21" providerId="ADAL" clId="{455356E9-C9E5-4FFF-832E-96C0A2E00B21}" dt="2026-06-30T13:53:46.301" v="2637" actId="1076"/>
          <ac:spMkLst>
            <pc:docMk/>
            <pc:sldMk cId="3815183388" sldId="277"/>
            <ac:spMk id="8" creationId="{B1818074-4FD6-A577-8528-54A434FBB95D}"/>
          </ac:spMkLst>
        </pc:spChg>
        <pc:spChg chg="mod">
          <ac:chgData name="Walace Juliare" userId="929582f4-62a2-4725-828b-f395ff93ea21" providerId="ADAL" clId="{455356E9-C9E5-4FFF-832E-96C0A2E00B21}" dt="2026-06-30T13:53:46.301" v="2637" actId="1076"/>
          <ac:spMkLst>
            <pc:docMk/>
            <pc:sldMk cId="3815183388" sldId="277"/>
            <ac:spMk id="9" creationId="{AF51486B-7F0A-E581-861F-8794CF99D5D9}"/>
          </ac:spMkLst>
        </pc:spChg>
      </pc:sldChg>
      <pc:sldChg chg="addSp delSp modSp add mod modTransition addAnim delAnim modAnim">
        <pc:chgData name="Walace Juliare" userId="929582f4-62a2-4725-828b-f395ff93ea21" providerId="ADAL" clId="{455356E9-C9E5-4FFF-832E-96C0A2E00B21}" dt="2026-06-05T19:16:00.044" v="2628"/>
        <pc:sldMkLst>
          <pc:docMk/>
          <pc:sldMk cId="499513481" sldId="278"/>
        </pc:sldMkLst>
        <pc:spChg chg="mod">
          <ac:chgData name="Walace Juliare" userId="929582f4-62a2-4725-828b-f395ff93ea21" providerId="ADAL" clId="{455356E9-C9E5-4FFF-832E-96C0A2E00B21}" dt="2026-06-05T17:29:52.887" v="294" actId="14100"/>
          <ac:spMkLst>
            <pc:docMk/>
            <pc:sldMk cId="499513481" sldId="278"/>
            <ac:spMk id="8" creationId="{F37D6357-38E2-009E-BA17-9B88A8CD2DD1}"/>
          </ac:spMkLst>
        </pc:spChg>
        <pc:spChg chg="add mod">
          <ac:chgData name="Walace Juliare" userId="929582f4-62a2-4725-828b-f395ff93ea21" providerId="ADAL" clId="{455356E9-C9E5-4FFF-832E-96C0A2E00B21}" dt="2026-06-05T17:31:29.636" v="339" actId="15"/>
          <ac:spMkLst>
            <pc:docMk/>
            <pc:sldMk cId="499513481" sldId="278"/>
            <ac:spMk id="11" creationId="{11E1681F-0FBF-1E50-2C1E-65DB2AA7F025}"/>
          </ac:spMkLst>
        </pc:spChg>
        <pc:picChg chg="mod">
          <ac:chgData name="Walace Juliare" userId="929582f4-62a2-4725-828b-f395ff93ea21" providerId="ADAL" clId="{455356E9-C9E5-4FFF-832E-96C0A2E00B21}" dt="2026-06-05T17:29:06.007" v="283" actId="1076"/>
          <ac:picMkLst>
            <pc:docMk/>
            <pc:sldMk cId="499513481" sldId="278"/>
            <ac:picMk id="5" creationId="{2F526B2E-E4C4-A3E0-B6DF-AF40971715C7}"/>
          </ac:picMkLst>
        </pc:picChg>
        <pc:picChg chg="add mod modCrop">
          <ac:chgData name="Walace Juliare" userId="929582f4-62a2-4725-828b-f395ff93ea21" providerId="ADAL" clId="{455356E9-C9E5-4FFF-832E-96C0A2E00B21}" dt="2026-06-05T17:29:18.094" v="285" actId="196"/>
          <ac:picMkLst>
            <pc:docMk/>
            <pc:sldMk cId="499513481" sldId="278"/>
            <ac:picMk id="10" creationId="{F11473E3-470A-A823-BE1A-62650339FD7F}"/>
          </ac:picMkLst>
        </pc:picChg>
      </pc:sldChg>
      <pc:sldChg chg="addSp delSp modSp add mod modTransition addAnim delAnim modAnim">
        <pc:chgData name="Walace Juliare" userId="929582f4-62a2-4725-828b-f395ff93ea21" providerId="ADAL" clId="{455356E9-C9E5-4FFF-832E-96C0A2E00B21}" dt="2026-06-05T19:15:50.462" v="2627"/>
        <pc:sldMkLst>
          <pc:docMk/>
          <pc:sldMk cId="163921061" sldId="279"/>
        </pc:sldMkLst>
        <pc:spChg chg="add mod">
          <ac:chgData name="Walace Juliare" userId="929582f4-62a2-4725-828b-f395ff93ea21" providerId="ADAL" clId="{455356E9-C9E5-4FFF-832E-96C0A2E00B21}" dt="2026-06-05T17:48:04.692" v="527" actId="1076"/>
          <ac:spMkLst>
            <pc:docMk/>
            <pc:sldMk cId="163921061" sldId="279"/>
            <ac:spMk id="4" creationId="{8CAC5183-F77F-A4F5-5E07-84FFD79DD51B}"/>
          </ac:spMkLst>
        </pc:spChg>
        <pc:picChg chg="add mod">
          <ac:chgData name="Walace Juliare" userId="929582f4-62a2-4725-828b-f395ff93ea21" providerId="ADAL" clId="{455356E9-C9E5-4FFF-832E-96C0A2E00B21}" dt="2026-06-05T17:42:39.987" v="509"/>
          <ac:picMkLst>
            <pc:docMk/>
            <pc:sldMk cId="163921061" sldId="279"/>
            <ac:picMk id="2" creationId="{3573CC8C-644C-6AA0-0CBC-D4FFFB643CAE}"/>
          </ac:picMkLst>
        </pc:picChg>
      </pc:sldChg>
      <pc:sldChg chg="addSp delSp modSp add mod ord addAnim delAnim modAnim">
        <pc:chgData name="Walace Juliare" userId="929582f4-62a2-4725-828b-f395ff93ea21" providerId="ADAL" clId="{455356E9-C9E5-4FFF-832E-96C0A2E00B21}" dt="2026-06-05T17:49:40.499" v="614" actId="20577"/>
        <pc:sldMkLst>
          <pc:docMk/>
          <pc:sldMk cId="1870086321" sldId="280"/>
        </pc:sldMkLst>
        <pc:spChg chg="add mod">
          <ac:chgData name="Walace Juliare" userId="929582f4-62a2-4725-828b-f395ff93ea21" providerId="ADAL" clId="{455356E9-C9E5-4FFF-832E-96C0A2E00B21}" dt="2026-06-05T17:49:40.499" v="614" actId="20577"/>
          <ac:spMkLst>
            <pc:docMk/>
            <pc:sldMk cId="1870086321" sldId="280"/>
            <ac:spMk id="2" creationId="{DAE185ED-51FD-B786-63E9-8E4096E16526}"/>
          </ac:spMkLst>
        </pc:spChg>
        <pc:spChg chg="mod">
          <ac:chgData name="Walace Juliare" userId="929582f4-62a2-4725-828b-f395ff93ea21" providerId="ADAL" clId="{455356E9-C9E5-4FFF-832E-96C0A2E00B21}" dt="2026-06-05T17:48:55.852" v="550" actId="1076"/>
          <ac:spMkLst>
            <pc:docMk/>
            <pc:sldMk cId="1870086321" sldId="280"/>
            <ac:spMk id="8" creationId="{F82D9BF7-68BC-1210-8DD4-41FF14E8D565}"/>
          </ac:spMkLst>
        </pc:spChg>
        <pc:spChg chg="mod">
          <ac:chgData name="Walace Juliare" userId="929582f4-62a2-4725-828b-f395ff93ea21" providerId="ADAL" clId="{455356E9-C9E5-4FFF-832E-96C0A2E00B21}" dt="2026-06-05T17:49:14.951" v="582" actId="1076"/>
          <ac:spMkLst>
            <pc:docMk/>
            <pc:sldMk cId="1870086321" sldId="280"/>
            <ac:spMk id="10" creationId="{7FC20A34-1CE6-92C3-29BA-995321B02EA2}"/>
          </ac:spMkLst>
        </pc:spChg>
      </pc:sldChg>
      <pc:sldChg chg="addSp delSp modSp add mod delAnim modAnim">
        <pc:chgData name="Walace Juliare" userId="929582f4-62a2-4725-828b-f395ff93ea21" providerId="ADAL" clId="{455356E9-C9E5-4FFF-832E-96C0A2E00B21}" dt="2026-06-05T17:58:01.076" v="1009" actId="14100"/>
        <pc:sldMkLst>
          <pc:docMk/>
          <pc:sldMk cId="3630785300" sldId="281"/>
        </pc:sldMkLst>
        <pc:spChg chg="add mod">
          <ac:chgData name="Walace Juliare" userId="929582f4-62a2-4725-828b-f395ff93ea21" providerId="ADAL" clId="{455356E9-C9E5-4FFF-832E-96C0A2E00B21}" dt="2026-06-05T17:54:40.494" v="764" actId="14100"/>
          <ac:spMkLst>
            <pc:docMk/>
            <pc:sldMk cId="3630785300" sldId="281"/>
            <ac:spMk id="2" creationId="{5654447E-336D-A1FE-D501-65925AEF7FA3}"/>
          </ac:spMkLst>
        </pc:spChg>
        <pc:spChg chg="add mod">
          <ac:chgData name="Walace Juliare" userId="929582f4-62a2-4725-828b-f395ff93ea21" providerId="ADAL" clId="{455356E9-C9E5-4FFF-832E-96C0A2E00B21}" dt="2026-06-05T17:55:14.331" v="778" actId="14100"/>
          <ac:spMkLst>
            <pc:docMk/>
            <pc:sldMk cId="3630785300" sldId="281"/>
            <ac:spMk id="3" creationId="{C6232F15-8118-1469-9E35-D1F9E541364C}"/>
          </ac:spMkLst>
        </pc:spChg>
        <pc:spChg chg="add mod">
          <ac:chgData name="Walace Juliare" userId="929582f4-62a2-4725-828b-f395ff93ea21" providerId="ADAL" clId="{455356E9-C9E5-4FFF-832E-96C0A2E00B21}" dt="2026-06-05T17:56:45.682" v="895" actId="20577"/>
          <ac:spMkLst>
            <pc:docMk/>
            <pc:sldMk cId="3630785300" sldId="281"/>
            <ac:spMk id="4" creationId="{DFCA14CF-8E5E-8EFA-031B-667E54FCFE6C}"/>
          </ac:spMkLst>
        </pc:spChg>
        <pc:spChg chg="mod">
          <ac:chgData name="Walace Juliare" userId="929582f4-62a2-4725-828b-f395ff93ea21" providerId="ADAL" clId="{455356E9-C9E5-4FFF-832E-96C0A2E00B21}" dt="2026-06-05T17:52:44.523" v="659" actId="20577"/>
          <ac:spMkLst>
            <pc:docMk/>
            <pc:sldMk cId="3630785300" sldId="281"/>
            <ac:spMk id="6" creationId="{59C37B91-53F3-F6BA-AF1D-80EB665407E6}"/>
          </ac:spMkLst>
        </pc:spChg>
        <pc:spChg chg="add mod">
          <ac:chgData name="Walace Juliare" userId="929582f4-62a2-4725-828b-f395ff93ea21" providerId="ADAL" clId="{455356E9-C9E5-4FFF-832E-96C0A2E00B21}" dt="2026-06-05T17:56:19.453" v="870" actId="20577"/>
          <ac:spMkLst>
            <pc:docMk/>
            <pc:sldMk cId="3630785300" sldId="281"/>
            <ac:spMk id="7" creationId="{875B8FF7-1604-6A15-5B2A-DCCBB313696C}"/>
          </ac:spMkLst>
        </pc:spChg>
        <pc:spChg chg="mod">
          <ac:chgData name="Walace Juliare" userId="929582f4-62a2-4725-828b-f395ff93ea21" providerId="ADAL" clId="{455356E9-C9E5-4FFF-832E-96C0A2E00B21}" dt="2026-06-05T17:54:57.120" v="768" actId="1076"/>
          <ac:spMkLst>
            <pc:docMk/>
            <pc:sldMk cId="3630785300" sldId="281"/>
            <ac:spMk id="8" creationId="{5935146D-9E35-DA6E-4F88-4FA302B80F2B}"/>
          </ac:spMkLst>
        </pc:spChg>
        <pc:spChg chg="add mod">
          <ac:chgData name="Walace Juliare" userId="929582f4-62a2-4725-828b-f395ff93ea21" providerId="ADAL" clId="{455356E9-C9E5-4FFF-832E-96C0A2E00B21}" dt="2026-06-05T17:57:19.277" v="916" actId="20577"/>
          <ac:spMkLst>
            <pc:docMk/>
            <pc:sldMk cId="3630785300" sldId="281"/>
            <ac:spMk id="9" creationId="{B298BFDA-3284-C329-C639-59153C244651}"/>
          </ac:spMkLst>
        </pc:spChg>
        <pc:spChg chg="mod">
          <ac:chgData name="Walace Juliare" userId="929582f4-62a2-4725-828b-f395ff93ea21" providerId="ADAL" clId="{455356E9-C9E5-4FFF-832E-96C0A2E00B21}" dt="2026-06-05T17:54:10.602" v="717" actId="14100"/>
          <ac:spMkLst>
            <pc:docMk/>
            <pc:sldMk cId="3630785300" sldId="281"/>
            <ac:spMk id="10" creationId="{50279DAC-5648-121F-7749-EF197A5CD4A3}"/>
          </ac:spMkLst>
        </pc:spChg>
        <pc:spChg chg="add mod">
          <ac:chgData name="Walace Juliare" userId="929582f4-62a2-4725-828b-f395ff93ea21" providerId="ADAL" clId="{455356E9-C9E5-4FFF-832E-96C0A2E00B21}" dt="2026-06-05T17:57:05.465" v="901" actId="14100"/>
          <ac:spMkLst>
            <pc:docMk/>
            <pc:sldMk cId="3630785300" sldId="281"/>
            <ac:spMk id="14" creationId="{EFED01F8-4A6B-A9DC-40CF-30DECD917629}"/>
          </ac:spMkLst>
        </pc:spChg>
        <pc:spChg chg="add mod">
          <ac:chgData name="Walace Juliare" userId="929582f4-62a2-4725-828b-f395ff93ea21" providerId="ADAL" clId="{455356E9-C9E5-4FFF-832E-96C0A2E00B21}" dt="2026-06-05T17:58:01.076" v="1009" actId="14100"/>
          <ac:spMkLst>
            <pc:docMk/>
            <pc:sldMk cId="3630785300" sldId="281"/>
            <ac:spMk id="15" creationId="{F3BB62BE-2E88-4CD8-05D7-AEA5107A0C27}"/>
          </ac:spMkLst>
        </pc:spChg>
        <pc:picChg chg="mod">
          <ac:chgData name="Walace Juliare" userId="929582f4-62a2-4725-828b-f395ff93ea21" providerId="ADAL" clId="{455356E9-C9E5-4FFF-832E-96C0A2E00B21}" dt="2026-06-05T17:54:49.381" v="767" actId="1076"/>
          <ac:picMkLst>
            <pc:docMk/>
            <pc:sldMk cId="3630785300" sldId="281"/>
            <ac:picMk id="5" creationId="{E2F7E29F-3243-B211-2C55-8720BD757602}"/>
          </ac:picMkLst>
        </pc:picChg>
      </pc:sldChg>
      <pc:sldChg chg="modSp add modTransition addAnim delAnim">
        <pc:chgData name="Walace Juliare" userId="929582f4-62a2-4725-828b-f395ff93ea21" providerId="ADAL" clId="{455356E9-C9E5-4FFF-832E-96C0A2E00B21}" dt="2026-06-05T19:16:30.558" v="2630"/>
        <pc:sldMkLst>
          <pc:docMk/>
          <pc:sldMk cId="4041493214" sldId="282"/>
        </pc:sldMkLst>
        <pc:spChg chg="mod">
          <ac:chgData name="Walace Juliare" userId="929582f4-62a2-4725-828b-f395ff93ea21" providerId="ADAL" clId="{455356E9-C9E5-4FFF-832E-96C0A2E00B21}" dt="2026-06-05T18:06:25.220" v="1324" actId="207"/>
          <ac:spMkLst>
            <pc:docMk/>
            <pc:sldMk cId="4041493214" sldId="282"/>
            <ac:spMk id="6" creationId="{B200A564-F25E-CC43-7912-EB1F2C26A761}"/>
          </ac:spMkLst>
        </pc:spChg>
      </pc:sldChg>
      <pc:sldChg chg="modSp add modTransition addAnim delAnim modAnim">
        <pc:chgData name="Walace Juliare" userId="929582f4-62a2-4725-828b-f395ff93ea21" providerId="ADAL" clId="{455356E9-C9E5-4FFF-832E-96C0A2E00B21}" dt="2026-06-05T19:16:35.394" v="2631"/>
        <pc:sldMkLst>
          <pc:docMk/>
          <pc:sldMk cId="566439394" sldId="283"/>
        </pc:sldMkLst>
        <pc:spChg chg="mod">
          <ac:chgData name="Walace Juliare" userId="929582f4-62a2-4725-828b-f395ff93ea21" providerId="ADAL" clId="{455356E9-C9E5-4FFF-832E-96C0A2E00B21}" dt="2026-06-05T18:06:30.268" v="1325" actId="207"/>
          <ac:spMkLst>
            <pc:docMk/>
            <pc:sldMk cId="566439394" sldId="283"/>
            <ac:spMk id="6" creationId="{39D1B391-CD72-6BED-8C68-6CAA9BC2E3FE}"/>
          </ac:spMkLst>
        </pc:spChg>
      </pc:sldChg>
      <pc:sldChg chg="modSp add modTransition modAnim">
        <pc:chgData name="Walace Juliare" userId="929582f4-62a2-4725-828b-f395ff93ea21" providerId="ADAL" clId="{455356E9-C9E5-4FFF-832E-96C0A2E00B21}" dt="2026-06-05T19:16:40.128" v="2632"/>
        <pc:sldMkLst>
          <pc:docMk/>
          <pc:sldMk cId="3760916134" sldId="284"/>
        </pc:sldMkLst>
        <pc:spChg chg="mod">
          <ac:chgData name="Walace Juliare" userId="929582f4-62a2-4725-828b-f395ff93ea21" providerId="ADAL" clId="{455356E9-C9E5-4FFF-832E-96C0A2E00B21}" dt="2026-06-05T18:07:56.998" v="1405" actId="403"/>
          <ac:spMkLst>
            <pc:docMk/>
            <pc:sldMk cId="3760916134" sldId="284"/>
            <ac:spMk id="6" creationId="{AFF8696C-8B29-ADCC-AF9D-C8E00EAFD372}"/>
          </ac:spMkLst>
        </pc:spChg>
      </pc:sldChg>
      <pc:sldChg chg="addSp delSp modSp add mod delAnim modAnim">
        <pc:chgData name="Walace Juliare" userId="929582f4-62a2-4725-828b-f395ff93ea21" providerId="ADAL" clId="{455356E9-C9E5-4FFF-832E-96C0A2E00B21}" dt="2026-06-05T18:17:36.150" v="1741" actId="20577"/>
        <pc:sldMkLst>
          <pc:docMk/>
          <pc:sldMk cId="3055319189" sldId="285"/>
        </pc:sldMkLst>
        <pc:spChg chg="mod">
          <ac:chgData name="Walace Juliare" userId="929582f4-62a2-4725-828b-f395ff93ea21" providerId="ADAL" clId="{455356E9-C9E5-4FFF-832E-96C0A2E00B21}" dt="2026-06-05T18:10:20.517" v="1527" actId="14100"/>
          <ac:spMkLst>
            <pc:docMk/>
            <pc:sldMk cId="3055319189" sldId="285"/>
            <ac:spMk id="2" creationId="{E72F313A-1C14-8849-7972-461F0892BE55}"/>
          </ac:spMkLst>
        </pc:spChg>
        <pc:spChg chg="mod">
          <ac:chgData name="Walace Juliare" userId="929582f4-62a2-4725-828b-f395ff93ea21" providerId="ADAL" clId="{455356E9-C9E5-4FFF-832E-96C0A2E00B21}" dt="2026-06-05T18:10:11.086" v="1525" actId="14100"/>
          <ac:spMkLst>
            <pc:docMk/>
            <pc:sldMk cId="3055319189" sldId="285"/>
            <ac:spMk id="3" creationId="{4C0F9258-5C1D-37D1-0315-005CC5602A9D}"/>
          </ac:spMkLst>
        </pc:spChg>
        <pc:spChg chg="mod">
          <ac:chgData name="Walace Juliare" userId="929582f4-62a2-4725-828b-f395ff93ea21" providerId="ADAL" clId="{455356E9-C9E5-4FFF-832E-96C0A2E00B21}" dt="2026-06-05T18:17:36.150" v="1741" actId="20577"/>
          <ac:spMkLst>
            <pc:docMk/>
            <pc:sldMk cId="3055319189" sldId="285"/>
            <ac:spMk id="6" creationId="{B509C2CC-9EDA-8257-DC94-77FAE36324C7}"/>
          </ac:spMkLst>
        </pc:spChg>
        <pc:spChg chg="mod">
          <ac:chgData name="Walace Juliare" userId="929582f4-62a2-4725-828b-f395ff93ea21" providerId="ADAL" clId="{455356E9-C9E5-4FFF-832E-96C0A2E00B21}" dt="2026-06-05T18:09:04.559" v="1456" actId="1076"/>
          <ac:spMkLst>
            <pc:docMk/>
            <pc:sldMk cId="3055319189" sldId="285"/>
            <ac:spMk id="8" creationId="{9AE5B50F-EA72-332A-317E-C167C33ABA9B}"/>
          </ac:spMkLst>
        </pc:spChg>
        <pc:spChg chg="mod">
          <ac:chgData name="Walace Juliare" userId="929582f4-62a2-4725-828b-f395ff93ea21" providerId="ADAL" clId="{455356E9-C9E5-4FFF-832E-96C0A2E00B21}" dt="2026-06-05T18:10:17.194" v="1526" actId="14100"/>
          <ac:spMkLst>
            <pc:docMk/>
            <pc:sldMk cId="3055319189" sldId="285"/>
            <ac:spMk id="10" creationId="{E4436D0E-6977-8475-6CC0-F35DC7CAC6D5}"/>
          </ac:spMkLst>
        </pc:spChg>
        <pc:spChg chg="add mod">
          <ac:chgData name="Walace Juliare" userId="929582f4-62a2-4725-828b-f395ff93ea21" providerId="ADAL" clId="{455356E9-C9E5-4FFF-832E-96C0A2E00B21}" dt="2026-06-05T18:11:27.410" v="1537" actId="1076"/>
          <ac:spMkLst>
            <pc:docMk/>
            <pc:sldMk cId="3055319189" sldId="285"/>
            <ac:spMk id="12" creationId="{D6CB260B-6B19-E5CF-9025-397280D1FDF3}"/>
          </ac:spMkLst>
        </pc:spChg>
      </pc:sldChg>
      <pc:sldChg chg="addSp delSp modSp add mod addAnim delAnim modAnim">
        <pc:chgData name="Walace Juliare" userId="929582f4-62a2-4725-828b-f395ff93ea21" providerId="ADAL" clId="{455356E9-C9E5-4FFF-832E-96C0A2E00B21}" dt="2026-06-05T18:17:48.348" v="1745"/>
        <pc:sldMkLst>
          <pc:docMk/>
          <pc:sldMk cId="2984388174" sldId="286"/>
        </pc:sldMkLst>
        <pc:spChg chg="mod">
          <ac:chgData name="Walace Juliare" userId="929582f4-62a2-4725-828b-f395ff93ea21" providerId="ADAL" clId="{455356E9-C9E5-4FFF-832E-96C0A2E00B21}" dt="2026-06-05T18:15:40.275" v="1700" actId="14100"/>
          <ac:spMkLst>
            <pc:docMk/>
            <pc:sldMk cId="2984388174" sldId="286"/>
            <ac:spMk id="2" creationId="{572378D8-678C-2807-EB15-D935F42411B2}"/>
          </ac:spMkLst>
        </pc:spChg>
        <pc:spChg chg="mod">
          <ac:chgData name="Walace Juliare" userId="929582f4-62a2-4725-828b-f395ff93ea21" providerId="ADAL" clId="{455356E9-C9E5-4FFF-832E-96C0A2E00B21}" dt="2026-06-05T18:17:42.635" v="1743" actId="20577"/>
          <ac:spMkLst>
            <pc:docMk/>
            <pc:sldMk cId="2984388174" sldId="286"/>
            <ac:spMk id="6" creationId="{30F773EC-B9B3-76AD-5D66-233F7BCA0EE0}"/>
          </ac:spMkLst>
        </pc:spChg>
        <pc:spChg chg="add mod">
          <ac:chgData name="Walace Juliare" userId="929582f4-62a2-4725-828b-f395ff93ea21" providerId="ADAL" clId="{455356E9-C9E5-4FFF-832E-96C0A2E00B21}" dt="2026-06-05T18:16:29.128" v="1713" actId="20577"/>
          <ac:spMkLst>
            <pc:docMk/>
            <pc:sldMk cId="2984388174" sldId="286"/>
            <ac:spMk id="7" creationId="{E375A2FD-B064-3E17-C31C-65FA1FFE4630}"/>
          </ac:spMkLst>
        </pc:spChg>
        <pc:spChg chg="mod">
          <ac:chgData name="Walace Juliare" userId="929582f4-62a2-4725-828b-f395ff93ea21" providerId="ADAL" clId="{455356E9-C9E5-4FFF-832E-96C0A2E00B21}" dt="2026-06-05T18:12:12.108" v="1554" actId="20577"/>
          <ac:spMkLst>
            <pc:docMk/>
            <pc:sldMk cId="2984388174" sldId="286"/>
            <ac:spMk id="8" creationId="{8C58ED11-33E7-6137-5F8D-9E4CF113F008}"/>
          </ac:spMkLst>
        </pc:spChg>
        <pc:spChg chg="mod">
          <ac:chgData name="Walace Juliare" userId="929582f4-62a2-4725-828b-f395ff93ea21" providerId="ADAL" clId="{455356E9-C9E5-4FFF-832E-96C0A2E00B21}" dt="2026-06-05T18:15:16.280" v="1644" actId="20577"/>
          <ac:spMkLst>
            <pc:docMk/>
            <pc:sldMk cId="2984388174" sldId="286"/>
            <ac:spMk id="10" creationId="{28CC9B2A-73E1-79EC-3D5D-EAA8CC398160}"/>
          </ac:spMkLst>
        </pc:spChg>
      </pc:sldChg>
      <pc:sldChg chg="delSp modSp add mod addAnim delAnim modAnim">
        <pc:chgData name="Walace Juliare" userId="929582f4-62a2-4725-828b-f395ff93ea21" providerId="ADAL" clId="{455356E9-C9E5-4FFF-832E-96C0A2E00B21}" dt="2026-06-05T18:20:25.947" v="1791" actId="113"/>
        <pc:sldMkLst>
          <pc:docMk/>
          <pc:sldMk cId="446838735" sldId="287"/>
        </pc:sldMkLst>
        <pc:spChg chg="mod">
          <ac:chgData name="Walace Juliare" userId="929582f4-62a2-4725-828b-f395ff93ea21" providerId="ADAL" clId="{455356E9-C9E5-4FFF-832E-96C0A2E00B21}" dt="2026-06-05T18:20:25.947" v="1791" actId="113"/>
          <ac:spMkLst>
            <pc:docMk/>
            <pc:sldMk cId="446838735" sldId="287"/>
            <ac:spMk id="2" creationId="{40292013-1085-AB2F-8A1C-A63D7E39A218}"/>
          </ac:spMkLst>
        </pc:spChg>
        <pc:spChg chg="mod">
          <ac:chgData name="Walace Juliare" userId="929582f4-62a2-4725-828b-f395ff93ea21" providerId="ADAL" clId="{455356E9-C9E5-4FFF-832E-96C0A2E00B21}" dt="2026-06-05T18:17:09.044" v="1735" actId="20577"/>
          <ac:spMkLst>
            <pc:docMk/>
            <pc:sldMk cId="446838735" sldId="287"/>
            <ac:spMk id="8" creationId="{60B8CCDF-8B3E-3822-1FAB-CD7284CBF941}"/>
          </ac:spMkLst>
        </pc:spChg>
        <pc:spChg chg="mod">
          <ac:chgData name="Walace Juliare" userId="929582f4-62a2-4725-828b-f395ff93ea21" providerId="ADAL" clId="{455356E9-C9E5-4FFF-832E-96C0A2E00B21}" dt="2026-06-05T18:19:40.151" v="1780" actId="1076"/>
          <ac:spMkLst>
            <pc:docMk/>
            <pc:sldMk cId="446838735" sldId="287"/>
            <ac:spMk id="10" creationId="{D2D23CF3-2DCA-F4EA-E230-C8FF606F9B73}"/>
          </ac:spMkLst>
        </pc:spChg>
        <pc:picChg chg="mod">
          <ac:chgData name="Walace Juliare" userId="929582f4-62a2-4725-828b-f395ff93ea21" providerId="ADAL" clId="{455356E9-C9E5-4FFF-832E-96C0A2E00B21}" dt="2026-06-05T18:19:37.340" v="1779" actId="1076"/>
          <ac:picMkLst>
            <pc:docMk/>
            <pc:sldMk cId="446838735" sldId="287"/>
            <ac:picMk id="5" creationId="{7E0E5D93-3CD1-487D-A596-5B7C094893CF}"/>
          </ac:picMkLst>
        </pc:picChg>
      </pc:sldChg>
      <pc:sldChg chg="addSp delSp modSp add mod delAnim modAnim">
        <pc:chgData name="Walace Juliare" userId="929582f4-62a2-4725-828b-f395ff93ea21" providerId="ADAL" clId="{455356E9-C9E5-4FFF-832E-96C0A2E00B21}" dt="2026-06-05T18:24:11.932" v="1935" actId="1076"/>
        <pc:sldMkLst>
          <pc:docMk/>
          <pc:sldMk cId="1642639378" sldId="288"/>
        </pc:sldMkLst>
        <pc:spChg chg="mod">
          <ac:chgData name="Walace Juliare" userId="929582f4-62a2-4725-828b-f395ff93ea21" providerId="ADAL" clId="{455356E9-C9E5-4FFF-832E-96C0A2E00B21}" dt="2026-06-05T18:21:11.416" v="1812" actId="5793"/>
          <ac:spMkLst>
            <pc:docMk/>
            <pc:sldMk cId="1642639378" sldId="288"/>
            <ac:spMk id="6" creationId="{3F0D7DF0-E74D-BAB9-8F7F-BC590B76B6E2}"/>
          </ac:spMkLst>
        </pc:spChg>
        <pc:spChg chg="add mod">
          <ac:chgData name="Walace Juliare" userId="929582f4-62a2-4725-828b-f395ff93ea21" providerId="ADAL" clId="{455356E9-C9E5-4FFF-832E-96C0A2E00B21}" dt="2026-06-05T18:23:38.112" v="1930" actId="14861"/>
          <ac:spMkLst>
            <pc:docMk/>
            <pc:sldMk cId="1642639378" sldId="288"/>
            <ac:spMk id="7" creationId="{C733FDC9-3CE5-1FCF-A606-065765C92BD1}"/>
          </ac:spMkLst>
        </pc:spChg>
        <pc:spChg chg="mod">
          <ac:chgData name="Walace Juliare" userId="929582f4-62a2-4725-828b-f395ff93ea21" providerId="ADAL" clId="{455356E9-C9E5-4FFF-832E-96C0A2E00B21}" dt="2026-06-05T18:24:11.932" v="1935" actId="1076"/>
          <ac:spMkLst>
            <pc:docMk/>
            <pc:sldMk cId="1642639378" sldId="288"/>
            <ac:spMk id="8" creationId="{A6CF41CD-BC56-6036-A0B0-9ADE13AF1B7A}"/>
          </ac:spMkLst>
        </pc:spChg>
        <pc:spChg chg="mod">
          <ac:chgData name="Walace Juliare" userId="929582f4-62a2-4725-828b-f395ff93ea21" providerId="ADAL" clId="{455356E9-C9E5-4FFF-832E-96C0A2E00B21}" dt="2026-06-05T18:22:39.428" v="1860" actId="20577"/>
          <ac:spMkLst>
            <pc:docMk/>
            <pc:sldMk cId="1642639378" sldId="288"/>
            <ac:spMk id="10" creationId="{DAE1DE33-9226-B72C-D9C1-9655A7E0A0EA}"/>
          </ac:spMkLst>
        </pc:spChg>
        <pc:picChg chg="mod">
          <ac:chgData name="Walace Juliare" userId="929582f4-62a2-4725-828b-f395ff93ea21" providerId="ADAL" clId="{455356E9-C9E5-4FFF-832E-96C0A2E00B21}" dt="2026-06-05T18:24:05.570" v="1934" actId="1076"/>
          <ac:picMkLst>
            <pc:docMk/>
            <pc:sldMk cId="1642639378" sldId="288"/>
            <ac:picMk id="5" creationId="{5E11422B-A81F-CDA1-7CB1-861CB0B11ACB}"/>
          </ac:picMkLst>
        </pc:picChg>
      </pc:sldChg>
      <pc:sldChg chg="modSp add mod addAnim delAnim modAnim">
        <pc:chgData name="Walace Juliare" userId="929582f4-62a2-4725-828b-f395ff93ea21" providerId="ADAL" clId="{455356E9-C9E5-4FFF-832E-96C0A2E00B21}" dt="2026-06-05T19:17:18.740" v="2634"/>
        <pc:sldMkLst>
          <pc:docMk/>
          <pc:sldMk cId="1746842803" sldId="289"/>
        </pc:sldMkLst>
        <pc:spChg chg="mod">
          <ac:chgData name="Walace Juliare" userId="929582f4-62a2-4725-828b-f395ff93ea21" providerId="ADAL" clId="{455356E9-C9E5-4FFF-832E-96C0A2E00B21}" dt="2026-06-05T18:24:48.637" v="1958" actId="1076"/>
          <ac:spMkLst>
            <pc:docMk/>
            <pc:sldMk cId="1746842803" sldId="289"/>
            <ac:spMk id="7" creationId="{FC899199-F371-5BD2-6446-9757479EA369}"/>
          </ac:spMkLst>
        </pc:spChg>
        <pc:spChg chg="mod">
          <ac:chgData name="Walace Juliare" userId="929582f4-62a2-4725-828b-f395ff93ea21" providerId="ADAL" clId="{455356E9-C9E5-4FFF-832E-96C0A2E00B21}" dt="2026-06-05T18:24:19.771" v="1942" actId="20577"/>
          <ac:spMkLst>
            <pc:docMk/>
            <pc:sldMk cId="1746842803" sldId="289"/>
            <ac:spMk id="8" creationId="{A442A109-809D-3E8E-00A8-0BBA2E4D289D}"/>
          </ac:spMkLst>
        </pc:spChg>
        <pc:spChg chg="mod">
          <ac:chgData name="Walace Juliare" userId="929582f4-62a2-4725-828b-f395ff93ea21" providerId="ADAL" clId="{455356E9-C9E5-4FFF-832E-96C0A2E00B21}" dt="2026-06-05T18:24:26.476" v="1954" actId="20577"/>
          <ac:spMkLst>
            <pc:docMk/>
            <pc:sldMk cId="1746842803" sldId="289"/>
            <ac:spMk id="10" creationId="{17DE8A5A-6245-A456-095E-98FA6BE9893D}"/>
          </ac:spMkLst>
        </pc:spChg>
      </pc:sldChg>
      <pc:sldChg chg="addSp delSp modSp add mod addAnim delAnim modAnim">
        <pc:chgData name="Walace Juliare" userId="929582f4-62a2-4725-828b-f395ff93ea21" providerId="ADAL" clId="{455356E9-C9E5-4FFF-832E-96C0A2E00B21}" dt="2026-06-05T18:28:46.339" v="2149" actId="1076"/>
        <pc:sldMkLst>
          <pc:docMk/>
          <pc:sldMk cId="2083366745" sldId="290"/>
        </pc:sldMkLst>
        <pc:spChg chg="add mod">
          <ac:chgData name="Walace Juliare" userId="929582f4-62a2-4725-828b-f395ff93ea21" providerId="ADAL" clId="{455356E9-C9E5-4FFF-832E-96C0A2E00B21}" dt="2026-06-05T18:28:46.339" v="2149" actId="1076"/>
          <ac:spMkLst>
            <pc:docMk/>
            <pc:sldMk cId="2083366745" sldId="290"/>
            <ac:spMk id="2" creationId="{56FF1556-1D35-5115-27CF-9161E63F0EC9}"/>
          </ac:spMkLst>
        </pc:spChg>
        <pc:spChg chg="add mod">
          <ac:chgData name="Walace Juliare" userId="929582f4-62a2-4725-828b-f395ff93ea21" providerId="ADAL" clId="{455356E9-C9E5-4FFF-832E-96C0A2E00B21}" dt="2026-06-05T18:27:54.986" v="2095" actId="1076"/>
          <ac:spMkLst>
            <pc:docMk/>
            <pc:sldMk cId="2083366745" sldId="290"/>
            <ac:spMk id="3" creationId="{43ED166A-4519-2CA3-3152-9F03BCF7268F}"/>
          </ac:spMkLst>
        </pc:spChg>
        <pc:spChg chg="add mod">
          <ac:chgData name="Walace Juliare" userId="929582f4-62a2-4725-828b-f395ff93ea21" providerId="ADAL" clId="{455356E9-C9E5-4FFF-832E-96C0A2E00B21}" dt="2026-06-05T18:27:57.658" v="2096" actId="1076"/>
          <ac:spMkLst>
            <pc:docMk/>
            <pc:sldMk cId="2083366745" sldId="290"/>
            <ac:spMk id="9" creationId="{D462D959-E242-2A86-401C-B0C5702E3A63}"/>
          </ac:spMkLst>
        </pc:spChg>
        <pc:spChg chg="add mod">
          <ac:chgData name="Walace Juliare" userId="929582f4-62a2-4725-828b-f395ff93ea21" providerId="ADAL" clId="{455356E9-C9E5-4FFF-832E-96C0A2E00B21}" dt="2026-06-05T18:28:02.100" v="2097" actId="1076"/>
          <ac:spMkLst>
            <pc:docMk/>
            <pc:sldMk cId="2083366745" sldId="290"/>
            <ac:spMk id="11" creationId="{02CE7B9E-5664-3806-C376-7CEE3248E416}"/>
          </ac:spMkLst>
        </pc:spChg>
        <pc:spChg chg="add mod">
          <ac:chgData name="Walace Juliare" userId="929582f4-62a2-4725-828b-f395ff93ea21" providerId="ADAL" clId="{455356E9-C9E5-4FFF-832E-96C0A2E00B21}" dt="2026-06-05T18:28:36.320" v="2148" actId="20577"/>
          <ac:spMkLst>
            <pc:docMk/>
            <pc:sldMk cId="2083366745" sldId="290"/>
            <ac:spMk id="12" creationId="{F7419A81-7495-1836-5A26-2E81A95A8B54}"/>
          </ac:spMkLst>
        </pc:spChg>
      </pc:sldChg>
      <pc:sldChg chg="modSp add addAnim delAnim modAnim">
        <pc:chgData name="Walace Juliare" userId="929582f4-62a2-4725-828b-f395ff93ea21" providerId="ADAL" clId="{455356E9-C9E5-4FFF-832E-96C0A2E00B21}" dt="2026-06-05T18:58:20.061" v="2173" actId="403"/>
        <pc:sldMkLst>
          <pc:docMk/>
          <pc:sldMk cId="1448199783" sldId="291"/>
        </pc:sldMkLst>
        <pc:spChg chg="mod">
          <ac:chgData name="Walace Juliare" userId="929582f4-62a2-4725-828b-f395ff93ea21" providerId="ADAL" clId="{455356E9-C9E5-4FFF-832E-96C0A2E00B21}" dt="2026-06-05T18:58:20.061" v="2173" actId="403"/>
          <ac:spMkLst>
            <pc:docMk/>
            <pc:sldMk cId="1448199783" sldId="291"/>
            <ac:spMk id="7" creationId="{DD4BA315-463C-0822-8C29-9A6D06DE1AA4}"/>
          </ac:spMkLst>
        </pc:spChg>
        <pc:spChg chg="mod">
          <ac:chgData name="Walace Juliare" userId="929582f4-62a2-4725-828b-f395ff93ea21" providerId="ADAL" clId="{455356E9-C9E5-4FFF-832E-96C0A2E00B21}" dt="2026-06-05T18:57:31.393" v="2161" actId="20577"/>
          <ac:spMkLst>
            <pc:docMk/>
            <pc:sldMk cId="1448199783" sldId="291"/>
            <ac:spMk id="8" creationId="{918EC829-0F05-EC08-1561-444053E7C6CD}"/>
          </ac:spMkLst>
        </pc:spChg>
        <pc:spChg chg="mod">
          <ac:chgData name="Walace Juliare" userId="929582f4-62a2-4725-828b-f395ff93ea21" providerId="ADAL" clId="{455356E9-C9E5-4FFF-832E-96C0A2E00B21}" dt="2026-06-05T18:57:37.584" v="2169" actId="20577"/>
          <ac:spMkLst>
            <pc:docMk/>
            <pc:sldMk cId="1448199783" sldId="291"/>
            <ac:spMk id="10" creationId="{3B625478-6E7E-A4B4-A4AB-791E6E926D94}"/>
          </ac:spMkLst>
        </pc:spChg>
      </pc:sldChg>
      <pc:sldChg chg="modSp add">
        <pc:chgData name="Walace Juliare" userId="929582f4-62a2-4725-828b-f395ff93ea21" providerId="ADAL" clId="{455356E9-C9E5-4FFF-832E-96C0A2E00B21}" dt="2026-06-05T18:59:17.975" v="2238" actId="113"/>
        <pc:sldMkLst>
          <pc:docMk/>
          <pc:sldMk cId="1194764653" sldId="292"/>
        </pc:sldMkLst>
        <pc:spChg chg="mod">
          <ac:chgData name="Walace Juliare" userId="929582f4-62a2-4725-828b-f395ff93ea21" providerId="ADAL" clId="{455356E9-C9E5-4FFF-832E-96C0A2E00B21}" dt="2026-06-05T18:59:17.975" v="2238" actId="113"/>
          <ac:spMkLst>
            <pc:docMk/>
            <pc:sldMk cId="1194764653" sldId="292"/>
            <ac:spMk id="7" creationId="{7B209B57-8A0D-AD5C-93C1-89015FD8D44B}"/>
          </ac:spMkLst>
        </pc:spChg>
        <pc:spChg chg="mod">
          <ac:chgData name="Walace Juliare" userId="929582f4-62a2-4725-828b-f395ff93ea21" providerId="ADAL" clId="{455356E9-C9E5-4FFF-832E-96C0A2E00B21}" dt="2026-06-05T18:58:45.708" v="2214" actId="20577"/>
          <ac:spMkLst>
            <pc:docMk/>
            <pc:sldMk cId="1194764653" sldId="292"/>
            <ac:spMk id="8" creationId="{EF9F7AFD-12AB-B2F1-F351-9A9B861326F7}"/>
          </ac:spMkLst>
        </pc:spChg>
        <pc:spChg chg="mod">
          <ac:chgData name="Walace Juliare" userId="929582f4-62a2-4725-828b-f395ff93ea21" providerId="ADAL" clId="{455356E9-C9E5-4FFF-832E-96C0A2E00B21}" dt="2026-06-05T18:58:54.493" v="2234" actId="20577"/>
          <ac:spMkLst>
            <pc:docMk/>
            <pc:sldMk cId="1194764653" sldId="292"/>
            <ac:spMk id="10" creationId="{A6C6A6CD-9CE9-EF29-902C-27589244CDE3}"/>
          </ac:spMkLst>
        </pc:spChg>
      </pc:sldChg>
      <pc:sldChg chg="modSp add mod">
        <pc:chgData name="Walace Juliare" userId="929582f4-62a2-4725-828b-f395ff93ea21" providerId="ADAL" clId="{455356E9-C9E5-4FFF-832E-96C0A2E00B21}" dt="2026-06-05T19:00:26.740" v="2298" actId="113"/>
        <pc:sldMkLst>
          <pc:docMk/>
          <pc:sldMk cId="1645651545" sldId="293"/>
        </pc:sldMkLst>
        <pc:spChg chg="mod">
          <ac:chgData name="Walace Juliare" userId="929582f4-62a2-4725-828b-f395ff93ea21" providerId="ADAL" clId="{455356E9-C9E5-4FFF-832E-96C0A2E00B21}" dt="2026-06-05T19:00:26.740" v="2298" actId="113"/>
          <ac:spMkLst>
            <pc:docMk/>
            <pc:sldMk cId="1645651545" sldId="293"/>
            <ac:spMk id="7" creationId="{A59E7EBF-1410-B90C-9884-4BF5FD329FD0}"/>
          </ac:spMkLst>
        </pc:spChg>
        <pc:spChg chg="mod">
          <ac:chgData name="Walace Juliare" userId="929582f4-62a2-4725-828b-f395ff93ea21" providerId="ADAL" clId="{455356E9-C9E5-4FFF-832E-96C0A2E00B21}" dt="2026-06-05T18:59:41.227" v="2275" actId="1076"/>
          <ac:spMkLst>
            <pc:docMk/>
            <pc:sldMk cId="1645651545" sldId="293"/>
            <ac:spMk id="8" creationId="{D68FE508-03BB-2F04-54AD-81B2C5D41111}"/>
          </ac:spMkLst>
        </pc:spChg>
        <pc:spChg chg="mod">
          <ac:chgData name="Walace Juliare" userId="929582f4-62a2-4725-828b-f395ff93ea21" providerId="ADAL" clId="{455356E9-C9E5-4FFF-832E-96C0A2E00B21}" dt="2026-06-05T18:59:47.727" v="2286" actId="20577"/>
          <ac:spMkLst>
            <pc:docMk/>
            <pc:sldMk cId="1645651545" sldId="293"/>
            <ac:spMk id="10" creationId="{35D1A307-090D-A280-0D31-67DE3BBF9FC6}"/>
          </ac:spMkLst>
        </pc:spChg>
      </pc:sldChg>
      <pc:sldChg chg="modSp add mod ord">
        <pc:chgData name="Walace Juliare" userId="929582f4-62a2-4725-828b-f395ff93ea21" providerId="ADAL" clId="{455356E9-C9E5-4FFF-832E-96C0A2E00B21}" dt="2026-06-05T19:02:08.851" v="2404" actId="20577"/>
        <pc:sldMkLst>
          <pc:docMk/>
          <pc:sldMk cId="3621190492" sldId="294"/>
        </pc:sldMkLst>
        <pc:spChg chg="mod">
          <ac:chgData name="Walace Juliare" userId="929582f4-62a2-4725-828b-f395ff93ea21" providerId="ADAL" clId="{455356E9-C9E5-4FFF-832E-96C0A2E00B21}" dt="2026-06-05T19:01:59.996" v="2402" actId="113"/>
          <ac:spMkLst>
            <pc:docMk/>
            <pc:sldMk cId="3621190492" sldId="294"/>
            <ac:spMk id="7" creationId="{A512CF11-4E31-23C0-E8D1-649FCCF6744B}"/>
          </ac:spMkLst>
        </pc:spChg>
        <pc:spChg chg="mod">
          <ac:chgData name="Walace Juliare" userId="929582f4-62a2-4725-828b-f395ff93ea21" providerId="ADAL" clId="{455356E9-C9E5-4FFF-832E-96C0A2E00B21}" dt="2026-06-05T19:01:06.133" v="2343" actId="1076"/>
          <ac:spMkLst>
            <pc:docMk/>
            <pc:sldMk cId="3621190492" sldId="294"/>
            <ac:spMk id="8" creationId="{ACAAB51B-6191-49B1-6172-268920037DCA}"/>
          </ac:spMkLst>
        </pc:spChg>
        <pc:spChg chg="mod">
          <ac:chgData name="Walace Juliare" userId="929582f4-62a2-4725-828b-f395ff93ea21" providerId="ADAL" clId="{455356E9-C9E5-4FFF-832E-96C0A2E00B21}" dt="2026-06-05T19:02:08.851" v="2404" actId="20577"/>
          <ac:spMkLst>
            <pc:docMk/>
            <pc:sldMk cId="3621190492" sldId="294"/>
            <ac:spMk id="10" creationId="{9EFB2DF7-AA6E-9FF1-CBCC-AF82B09F850A}"/>
          </ac:spMkLst>
        </pc:spChg>
      </pc:sldChg>
      <pc:sldChg chg="addSp delSp modSp add mod modTransition addAnim delAnim modAnim">
        <pc:chgData name="Walace Juliare" userId="929582f4-62a2-4725-828b-f395ff93ea21" providerId="ADAL" clId="{455356E9-C9E5-4FFF-832E-96C0A2E00B21}" dt="2026-06-05T19:13:15.595" v="2624"/>
        <pc:sldMkLst>
          <pc:docMk/>
          <pc:sldMk cId="904807683" sldId="295"/>
        </pc:sldMkLst>
        <pc:spChg chg="mod">
          <ac:chgData name="Walace Juliare" userId="929582f4-62a2-4725-828b-f395ff93ea21" providerId="ADAL" clId="{455356E9-C9E5-4FFF-832E-96C0A2E00B21}" dt="2026-06-05T19:07:50.034" v="2469"/>
          <ac:spMkLst>
            <pc:docMk/>
            <pc:sldMk cId="904807683" sldId="295"/>
            <ac:spMk id="6" creationId="{BBDD5404-6B6F-C46A-0ECF-E76900E45D75}"/>
          </ac:spMkLst>
        </pc:spChg>
        <pc:spChg chg="mod">
          <ac:chgData name="Walace Juliare" userId="929582f4-62a2-4725-828b-f395ff93ea21" providerId="ADAL" clId="{455356E9-C9E5-4FFF-832E-96C0A2E00B21}" dt="2026-06-05T19:12:48.703" v="2613" actId="20577"/>
          <ac:spMkLst>
            <pc:docMk/>
            <pc:sldMk cId="904807683" sldId="295"/>
            <ac:spMk id="11" creationId="{0551D7DF-4F1C-9BAD-816A-F9C0B3152CCC}"/>
          </ac:spMkLst>
        </pc:spChg>
        <pc:spChg chg="add mod">
          <ac:chgData name="Walace Juliare" userId="929582f4-62a2-4725-828b-f395ff93ea21" providerId="ADAL" clId="{455356E9-C9E5-4FFF-832E-96C0A2E00B21}" dt="2026-06-05T19:07:20.122" v="2461" actId="2085"/>
          <ac:spMkLst>
            <pc:docMk/>
            <pc:sldMk cId="904807683" sldId="295"/>
            <ac:spMk id="13" creationId="{1A2A5AF4-DB70-A93D-3184-1876F4EB29D3}"/>
          </ac:spMkLst>
        </pc:spChg>
        <pc:spChg chg="add mod">
          <ac:chgData name="Walace Juliare" userId="929582f4-62a2-4725-828b-f395ff93ea21" providerId="ADAL" clId="{455356E9-C9E5-4FFF-832E-96C0A2E00B21}" dt="2026-06-05T19:10:03.539" v="2503" actId="255"/>
          <ac:spMkLst>
            <pc:docMk/>
            <pc:sldMk cId="904807683" sldId="295"/>
            <ac:spMk id="14" creationId="{60389C64-16FC-AC83-E488-3358EEB90692}"/>
          </ac:spMkLst>
        </pc:spChg>
        <pc:picChg chg="mod">
          <ac:chgData name="Walace Juliare" userId="929582f4-62a2-4725-828b-f395ff93ea21" providerId="ADAL" clId="{455356E9-C9E5-4FFF-832E-96C0A2E00B21}" dt="2026-06-05T19:08:35.567" v="2478" actId="1076"/>
          <ac:picMkLst>
            <pc:docMk/>
            <pc:sldMk cId="904807683" sldId="295"/>
            <ac:picMk id="5" creationId="{DEACDF3B-5D85-750E-4675-40DB2E0748A9}"/>
          </ac:picMkLst>
        </pc:picChg>
        <pc:picChg chg="add mod ord modCrop">
          <ac:chgData name="Walace Juliare" userId="929582f4-62a2-4725-828b-f395ff93ea21" providerId="ADAL" clId="{455356E9-C9E5-4FFF-832E-96C0A2E00B21}" dt="2026-06-05T19:07:34.325" v="2466" actId="1076"/>
          <ac:picMkLst>
            <pc:docMk/>
            <pc:sldMk cId="904807683" sldId="295"/>
            <ac:picMk id="12" creationId="{168ACF39-B677-72E5-4ABD-FC3F912078AC}"/>
          </ac:picMkLst>
        </pc:picChg>
      </pc:sldChg>
      <pc:sldChg chg="addSp delSp modSp add mod addAnim delAnim modAnim">
        <pc:chgData name="Walace Juliare" userId="929582f4-62a2-4725-828b-f395ff93ea21" providerId="ADAL" clId="{455356E9-C9E5-4FFF-832E-96C0A2E00B21}" dt="2026-06-30T13:59:47.172" v="2802"/>
        <pc:sldMkLst>
          <pc:docMk/>
          <pc:sldMk cId="91719537" sldId="296"/>
        </pc:sldMkLst>
        <pc:spChg chg="mod">
          <ac:chgData name="Walace Juliare" userId="929582f4-62a2-4725-828b-f395ff93ea21" providerId="ADAL" clId="{455356E9-C9E5-4FFF-832E-96C0A2E00B21}" dt="2026-06-30T13:58:58.618" v="2697" actId="1076"/>
          <ac:spMkLst>
            <pc:docMk/>
            <pc:sldMk cId="91719537" sldId="296"/>
            <ac:spMk id="8" creationId="{EEB2D640-4553-B9E3-D788-AF28DDED3727}"/>
          </ac:spMkLst>
        </pc:spChg>
        <pc:spChg chg="mod">
          <ac:chgData name="Walace Juliare" userId="929582f4-62a2-4725-828b-f395ff93ea21" providerId="ADAL" clId="{455356E9-C9E5-4FFF-832E-96C0A2E00B21}" dt="2026-06-30T13:59:47.172" v="2802"/>
          <ac:spMkLst>
            <pc:docMk/>
            <pc:sldMk cId="91719537" sldId="296"/>
            <ac:spMk id="10" creationId="{F742DFD3-3467-5DA0-319C-0046A39C03DF}"/>
          </ac:spMkLst>
        </pc:spChg>
        <pc:picChg chg="add mod">
          <ac:chgData name="Walace Juliare" userId="929582f4-62a2-4725-828b-f395ff93ea21" providerId="ADAL" clId="{455356E9-C9E5-4FFF-832E-96C0A2E00B21}" dt="2026-06-30T13:59:03.727" v="2699" actId="1076"/>
          <ac:picMkLst>
            <pc:docMk/>
            <pc:sldMk cId="91719537" sldId="296"/>
            <ac:picMk id="3" creationId="{7053E9D5-7CE1-E605-C60B-37C70F8F95A2}"/>
          </ac:picMkLst>
        </pc:picChg>
        <pc:picChg chg="mod">
          <ac:chgData name="Walace Juliare" userId="929582f4-62a2-4725-828b-f395ff93ea21" providerId="ADAL" clId="{455356E9-C9E5-4FFF-832E-96C0A2E00B21}" dt="2026-06-30T13:59:07.782" v="2701" actId="1076"/>
          <ac:picMkLst>
            <pc:docMk/>
            <pc:sldMk cId="91719537" sldId="296"/>
            <ac:picMk id="5" creationId="{B1F0F1B8-1494-9E7E-B6F9-39459609461F}"/>
          </ac:picMkLst>
        </pc:picChg>
      </pc:sldChg>
      <pc:sldChg chg="addSp delSp modSp add del mod delAnim modAnim">
        <pc:chgData name="Walace Juliare" userId="929582f4-62a2-4725-828b-f395ff93ea21" providerId="ADAL" clId="{455356E9-C9E5-4FFF-832E-96C0A2E00B21}" dt="2026-07-01T12:35:21.476" v="2895" actId="1076"/>
        <pc:sldMkLst>
          <pc:docMk/>
          <pc:sldMk cId="1415076411" sldId="297"/>
        </pc:sldMkLst>
        <pc:spChg chg="mod">
          <ac:chgData name="Walace Juliare" userId="929582f4-62a2-4725-828b-f395ff93ea21" providerId="ADAL" clId="{455356E9-C9E5-4FFF-832E-96C0A2E00B21}" dt="2026-07-01T12:35:21.476" v="2895" actId="1076"/>
          <ac:spMkLst>
            <pc:docMk/>
            <pc:sldMk cId="1415076411" sldId="297"/>
            <ac:spMk id="28" creationId="{D5BACF3A-5F60-C829-B25B-3EB7AED2B31E}"/>
          </ac:spMkLst>
        </pc:spChg>
        <pc:spChg chg="mod">
          <ac:chgData name="Walace Juliare" userId="929582f4-62a2-4725-828b-f395ff93ea21" providerId="ADAL" clId="{455356E9-C9E5-4FFF-832E-96C0A2E00B21}" dt="2026-07-01T12:35:17.594" v="2894" actId="1076"/>
          <ac:spMkLst>
            <pc:docMk/>
            <pc:sldMk cId="1415076411" sldId="297"/>
            <ac:spMk id="30" creationId="{E5589287-9EE5-B4B0-D0EE-F8B1126D32CF}"/>
          </ac:spMkLst>
        </pc:spChg>
      </pc:sldChg>
      <pc:sldChg chg="add del">
        <pc:chgData name="Walace Juliare" userId="929582f4-62a2-4725-828b-f395ff93ea21" providerId="ADAL" clId="{455356E9-C9E5-4FFF-832E-96C0A2E00B21}" dt="2026-07-01T12:23:15.484" v="2820"/>
        <pc:sldMkLst>
          <pc:docMk/>
          <pc:sldMk cId="1141181314" sldId="300"/>
        </pc:sldMkLst>
      </pc:sldChg>
      <pc:sldChg chg="add del">
        <pc:chgData name="Walace Juliare" userId="929582f4-62a2-4725-828b-f395ff93ea21" providerId="ADAL" clId="{455356E9-C9E5-4FFF-832E-96C0A2E00B21}" dt="2026-07-01T12:23:15.484" v="2820"/>
        <pc:sldMkLst>
          <pc:docMk/>
          <pc:sldMk cId="1451038551" sldId="301"/>
        </pc:sldMkLst>
      </pc:sldChg>
      <pc:sldChg chg="add del">
        <pc:chgData name="Walace Juliare" userId="929582f4-62a2-4725-828b-f395ff93ea21" providerId="ADAL" clId="{455356E9-C9E5-4FFF-832E-96C0A2E00B21}" dt="2026-07-01T12:23:15.484" v="2820"/>
        <pc:sldMkLst>
          <pc:docMk/>
          <pc:sldMk cId="1173608879" sldId="302"/>
        </pc:sldMkLst>
      </pc:sldChg>
      <pc:sldChg chg="addSp modSp add del mod addAnim delAnim modAnim">
        <pc:chgData name="Walace Juliare" userId="929582f4-62a2-4725-828b-f395ff93ea21" providerId="ADAL" clId="{455356E9-C9E5-4FFF-832E-96C0A2E00B21}" dt="2026-07-01T12:31:48.344" v="2868"/>
        <pc:sldMkLst>
          <pc:docMk/>
          <pc:sldMk cId="3464214342" sldId="303"/>
        </pc:sldMkLst>
        <pc:spChg chg="add mod">
          <ac:chgData name="Walace Juliare" userId="929582f4-62a2-4725-828b-f395ff93ea21" providerId="ADAL" clId="{455356E9-C9E5-4FFF-832E-96C0A2E00B21}" dt="2026-07-01T12:30:47.392" v="2851" actId="14100"/>
          <ac:spMkLst>
            <pc:docMk/>
            <pc:sldMk cId="3464214342" sldId="303"/>
            <ac:spMk id="2" creationId="{378B7D2D-C580-302C-B20C-602618F61BC0}"/>
          </ac:spMkLst>
        </pc:spChg>
        <pc:spChg chg="add mod">
          <ac:chgData name="Walace Juliare" userId="929582f4-62a2-4725-828b-f395ff93ea21" providerId="ADAL" clId="{455356E9-C9E5-4FFF-832E-96C0A2E00B21}" dt="2026-07-01T12:30:43.468" v="2850" actId="404"/>
          <ac:spMkLst>
            <pc:docMk/>
            <pc:sldMk cId="3464214342" sldId="303"/>
            <ac:spMk id="4" creationId="{3609ECD8-99C1-9E5C-B4A9-8CD5D4EEFD1C}"/>
          </ac:spMkLst>
        </pc:spChg>
        <pc:spChg chg="add mod">
          <ac:chgData name="Walace Juliare" userId="929582f4-62a2-4725-828b-f395ff93ea21" providerId="ADAL" clId="{455356E9-C9E5-4FFF-832E-96C0A2E00B21}" dt="2026-07-01T12:30:49.574" v="2852" actId="1076"/>
          <ac:spMkLst>
            <pc:docMk/>
            <pc:sldMk cId="3464214342" sldId="303"/>
            <ac:spMk id="6" creationId="{12A4F4BB-733F-566D-F4F1-0905A57B89AB}"/>
          </ac:spMkLst>
        </pc:spChg>
        <pc:spChg chg="mod">
          <ac:chgData name="Walace Juliare" userId="929582f4-62a2-4725-828b-f395ff93ea21" providerId="ADAL" clId="{455356E9-C9E5-4FFF-832E-96C0A2E00B21}" dt="2026-07-01T12:30:25.825" v="2843" actId="14100"/>
          <ac:spMkLst>
            <pc:docMk/>
            <pc:sldMk cId="3464214342" sldId="303"/>
            <ac:spMk id="7" creationId="{ABE7DB36-3165-B8AC-DD5E-4B8CE97D4D6C}"/>
          </ac:spMkLst>
        </pc:spChg>
        <pc:spChg chg="add mod">
          <ac:chgData name="Walace Juliare" userId="929582f4-62a2-4725-828b-f395ff93ea21" providerId="ADAL" clId="{455356E9-C9E5-4FFF-832E-96C0A2E00B21}" dt="2026-07-01T12:30:57.899" v="2856" actId="403"/>
          <ac:spMkLst>
            <pc:docMk/>
            <pc:sldMk cId="3464214342" sldId="303"/>
            <ac:spMk id="10" creationId="{EF168B90-E219-31D8-A02C-375D45AE51D4}"/>
          </ac:spMkLst>
        </pc:spChg>
        <pc:spChg chg="mod">
          <ac:chgData name="Walace Juliare" userId="929582f4-62a2-4725-828b-f395ff93ea21" providerId="ADAL" clId="{455356E9-C9E5-4FFF-832E-96C0A2E00B21}" dt="2026-07-01T12:30:28.734" v="2846" actId="6549"/>
          <ac:spMkLst>
            <pc:docMk/>
            <pc:sldMk cId="3464214342" sldId="303"/>
            <ac:spMk id="25" creationId="{7248ED2F-59A5-F1B7-5393-DD060D4A9E60}"/>
          </ac:spMkLst>
        </pc:spChg>
        <pc:grpChg chg="mod">
          <ac:chgData name="Walace Juliare" userId="929582f4-62a2-4725-828b-f395ff93ea21" providerId="ADAL" clId="{455356E9-C9E5-4FFF-832E-96C0A2E00B21}" dt="2026-07-01T12:31:20.444" v="2861" actId="14100"/>
          <ac:grpSpMkLst>
            <pc:docMk/>
            <pc:sldMk cId="3464214342" sldId="303"/>
            <ac:grpSpMk id="17" creationId="{50BE3C16-C434-1371-5400-497793C8845C}"/>
          </ac:grpSpMkLst>
        </pc:grpChg>
      </pc:sldChg>
      <pc:sldChg chg="addSp delSp modSp add mod">
        <pc:chgData name="Walace Juliare" userId="929582f4-62a2-4725-828b-f395ff93ea21" providerId="ADAL" clId="{455356E9-C9E5-4FFF-832E-96C0A2E00B21}" dt="2026-07-05T10:59:00.397" v="2900" actId="207"/>
        <pc:sldMkLst>
          <pc:docMk/>
          <pc:sldMk cId="1552420703" sldId="304"/>
        </pc:sldMkLst>
        <pc:spChg chg="add mod">
          <ac:chgData name="Walace Juliare" userId="929582f4-62a2-4725-828b-f395ff93ea21" providerId="ADAL" clId="{455356E9-C9E5-4FFF-832E-96C0A2E00B21}" dt="2026-07-05T10:59:00.397" v="2900" actId="207"/>
          <ac:spMkLst>
            <pc:docMk/>
            <pc:sldMk cId="1552420703" sldId="304"/>
            <ac:spMk id="6" creationId="{56949FC6-B9BB-B2FA-5F40-6AF57C07FAF1}"/>
          </ac:spMkLst>
        </pc:spChg>
        <pc:spChg chg="mod">
          <ac:chgData name="Walace Juliare" userId="929582f4-62a2-4725-828b-f395ff93ea21" providerId="ADAL" clId="{455356E9-C9E5-4FFF-832E-96C0A2E00B21}" dt="2026-07-01T12:35:47.476" v="2896" actId="20577"/>
          <ac:spMkLst>
            <pc:docMk/>
            <pc:sldMk cId="1552420703" sldId="304"/>
            <ac:spMk id="7" creationId="{9CA3293F-B24B-1111-4E0D-BCF10E559EDF}"/>
          </ac:spMkLst>
        </pc:spChg>
        <pc:picChg chg="add mod">
          <ac:chgData name="Walace Juliare" userId="929582f4-62a2-4725-828b-f395ff93ea21" providerId="ADAL" clId="{455356E9-C9E5-4FFF-832E-96C0A2E00B21}" dt="2026-07-01T12:33:24.684" v="2885" actId="1076"/>
          <ac:picMkLst>
            <pc:docMk/>
            <pc:sldMk cId="1552420703" sldId="304"/>
            <ac:picMk id="2" creationId="{B25AAA7D-BE2B-6231-558F-7CC2002DE852}"/>
          </ac:picMkLst>
        </pc:picChg>
      </pc:sldChg>
      <pc:sldChg chg="delSp add del mod delAnim">
        <pc:chgData name="Walace Juliare" userId="929582f4-62a2-4725-828b-f395ff93ea21" providerId="ADAL" clId="{455356E9-C9E5-4FFF-832E-96C0A2E00B21}" dt="2026-07-05T11:06:13.056" v="2908" actId="47"/>
        <pc:sldMkLst>
          <pc:docMk/>
          <pc:sldMk cId="4225724418" sldId="305"/>
        </pc:sldMkLst>
        <pc:spChg chg="del">
          <ac:chgData name="Walace Juliare" userId="929582f4-62a2-4725-828b-f395ff93ea21" providerId="ADAL" clId="{455356E9-C9E5-4FFF-832E-96C0A2E00B21}" dt="2026-07-05T11:05:49.884" v="2906" actId="478"/>
          <ac:spMkLst>
            <pc:docMk/>
            <pc:sldMk cId="4225724418" sldId="305"/>
            <ac:spMk id="8" creationId="{9F543E0B-93BE-41B3-4269-03718C4BDAB1}"/>
          </ac:spMkLst>
        </pc:spChg>
        <pc:spChg chg="del">
          <ac:chgData name="Walace Juliare" userId="929582f4-62a2-4725-828b-f395ff93ea21" providerId="ADAL" clId="{455356E9-C9E5-4FFF-832E-96C0A2E00B21}" dt="2026-07-05T11:05:49.884" v="2906" actId="478"/>
          <ac:spMkLst>
            <pc:docMk/>
            <pc:sldMk cId="4225724418" sldId="305"/>
            <ac:spMk id="10" creationId="{51DF01FB-66A0-4CF1-0D9B-A4C5FA97BC83}"/>
          </ac:spMkLst>
        </pc:spChg>
        <pc:picChg chg="del">
          <ac:chgData name="Walace Juliare" userId="929582f4-62a2-4725-828b-f395ff93ea21" providerId="ADAL" clId="{455356E9-C9E5-4FFF-832E-96C0A2E00B21}" dt="2026-07-05T11:05:49.884" v="2906" actId="478"/>
          <ac:picMkLst>
            <pc:docMk/>
            <pc:sldMk cId="4225724418" sldId="305"/>
            <ac:picMk id="3" creationId="{4007BA99-6C14-0457-E50B-034F9E2A59DE}"/>
          </ac:picMkLst>
        </pc:picChg>
      </pc:sldChg>
      <pc:sldChg chg="new">
        <pc:chgData name="Walace Juliare" userId="929582f4-62a2-4725-828b-f395ff93ea21" providerId="ADAL" clId="{455356E9-C9E5-4FFF-832E-96C0A2E00B21}" dt="2026-07-05T11:06:11.483" v="2907" actId="680"/>
        <pc:sldMkLst>
          <pc:docMk/>
          <pc:sldMk cId="1398897821" sldId="30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1F0610-64DF-C4AB-9469-624EA94C86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D31546-924E-B790-F6CD-18998CECB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D0C334-35DC-CF4B-0F2C-9707E4590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9E9C-035A-4E3B-B3CE-8E8C48D7E315}" type="datetimeFigureOut">
              <a:rPr lang="pt-BR" smtClean="0"/>
              <a:t>05/07/2026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0AD8BE-DCF3-FFE7-6176-AA21FC436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009D11-F120-B4E6-BC11-A5AC836C7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2F3BE-3502-47FA-956A-4E7EB2D1A6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0394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3DEDBD-8D28-73FA-8EA4-9C0A82F47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7E18D1-8FA8-2A5C-EE27-EC35C348B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BD84A5-E46A-5620-EF87-722699FDD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9E9C-035A-4E3B-B3CE-8E8C48D7E315}" type="datetimeFigureOut">
              <a:rPr lang="pt-BR" smtClean="0"/>
              <a:t>05/07/2026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1E5ABA-F52F-AF61-4129-C4D4F2A66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C2CCD6-ACE5-64B5-60B1-807E5B476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2F3BE-3502-47FA-956A-4E7EB2D1A6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4997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B1018-9604-4CA2-4DF6-F589D1178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48EFF0-6F19-302C-DE71-28251B1F4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0088E3-A82C-8A2A-DE90-9D2F7F46D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9E9C-035A-4E3B-B3CE-8E8C48D7E315}" type="datetimeFigureOut">
              <a:rPr lang="pt-BR" smtClean="0"/>
              <a:t>05/07/2026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96BDB2-D19A-59D0-AE6B-E078CA7C3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6ABAD2-A261-0FE0-EA7B-832239B9C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2F3BE-3502-47FA-956A-4E7EB2D1A6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678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9FF330-9D4C-33DE-A9E2-2401B34D4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EA0EA1-F1CC-17C3-B6FF-1F658C767C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B250D2A-DDA5-8A84-7B94-0F2B049D0C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443E4E4-FDCA-572D-019F-F52A207A2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9E9C-035A-4E3B-B3CE-8E8C48D7E315}" type="datetimeFigureOut">
              <a:rPr lang="pt-BR" smtClean="0"/>
              <a:t>05/07/2026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215CA5D-C93F-7AE4-4B77-2A42489E5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0A32A80-D309-0E80-05A2-9A67A68BE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2F3BE-3502-47FA-956A-4E7EB2D1A6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890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572930-1181-CA8F-135F-77C5AB103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78E8FEC-13F7-B7B4-A739-6892729F7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BB010BA-D920-2F5E-60D1-C03B1A8A8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9AB6630-3B5C-BAC0-A9FA-136411E8B6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9119F93-A33B-B60B-603D-A9FF318EE8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74C4C65-C933-14BD-BD9F-53054F14C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9E9C-035A-4E3B-B3CE-8E8C48D7E315}" type="datetimeFigureOut">
              <a:rPr lang="pt-BR" smtClean="0"/>
              <a:t>05/07/2026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C3E7D6E-0B86-5AEF-3738-08B3DE333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8306FE3-DBCA-F07A-9650-60013A81F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2F3BE-3502-47FA-956A-4E7EB2D1A6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6977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209BF-578F-8460-D35A-D5E3D1A89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962CA04-36F1-298C-7621-77EAEB799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9E9C-035A-4E3B-B3CE-8E8C48D7E315}" type="datetimeFigureOut">
              <a:rPr lang="pt-BR" smtClean="0"/>
              <a:t>05/07/2026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13155EB-6371-1530-F8A5-D6277A6AE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2D1FA67-BB89-8B08-0AE9-A7CECE7A5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2F3BE-3502-47FA-956A-4E7EB2D1A6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6728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39B8B1F-8FA7-528D-69F2-E011652A7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9E9C-035A-4E3B-B3CE-8E8C48D7E315}" type="datetimeFigureOut">
              <a:rPr lang="pt-BR" smtClean="0"/>
              <a:t>05/07/2026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A8D132C-0860-8E34-C7DB-144B3B2B6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6292158-630D-F84C-FCD6-E116BE294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2F3BE-3502-47FA-956A-4E7EB2D1A6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374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22B6A-FCFA-EB9E-A6EC-E53684FB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B98994-185E-A595-7C73-FA1F37939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EE705B-3977-F87A-0265-BE6262BD8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C14E44A-FC51-BE27-0CE5-9DDD2AFFD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9E9C-035A-4E3B-B3CE-8E8C48D7E315}" type="datetimeFigureOut">
              <a:rPr lang="pt-BR" smtClean="0"/>
              <a:t>05/07/2026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068C45-F0B3-C74D-7ED2-559C52DD8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2A65E58-78B0-1368-3C23-4FFC724BD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2F3BE-3502-47FA-956A-4E7EB2D1A6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755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89D3D3-9055-8CD1-BC67-5BE2A1B07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54D3C8D-600D-D220-F6FE-B6F6719ABA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2ED3F03-15C0-52DA-3524-68162AF0E3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360D74F-5423-4175-E508-FA631D539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9E9C-035A-4E3B-B3CE-8E8C48D7E315}" type="datetimeFigureOut">
              <a:rPr lang="pt-BR" smtClean="0"/>
              <a:t>05/07/2026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6D4F11E-E53D-ED1D-E5BE-6A897B48B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B7D82D-114E-3383-50D5-C9E7F3A87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2F3BE-3502-47FA-956A-4E7EB2D1A6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622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7F7A63-4DC1-686D-A1E4-1147EC5A4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E727057-EFE1-4FF2-F42F-5D7623C3B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90D089-1E9F-786D-E4A2-7C10582DE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9E9C-035A-4E3B-B3CE-8E8C48D7E315}" type="datetimeFigureOut">
              <a:rPr lang="pt-BR" smtClean="0"/>
              <a:t>05/07/2026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78A513-B67C-F311-B8D1-6C87BF20D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95EC7F3-EC3D-F8E0-11D3-70196CBCF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2F3BE-3502-47FA-956A-4E7EB2D1A6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3609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A4D0141-BDF0-C6D4-9DE7-0E36F3FEA9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6ECDA2D-6715-5802-0F1B-432A8FAA0C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3E1262-E9E2-93EB-C878-749C13D09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9E9C-035A-4E3B-B3CE-8E8C48D7E315}" type="datetimeFigureOut">
              <a:rPr lang="pt-BR" smtClean="0"/>
              <a:t>05/07/2026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8251E8-4824-B8A2-EEDC-750CB96E1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DC05B2-501F-895C-2FEB-D7E8140CE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2F3BE-3502-47FA-956A-4E7EB2D1A6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1236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293A991-A13B-11AA-E168-047D6A63A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B01EEB1-7507-9728-370F-0DAC24353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BB09F3-58E3-C3F4-F7F5-918416CB2D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499E9C-035A-4E3B-B3CE-8E8C48D7E315}" type="datetimeFigureOut">
              <a:rPr lang="pt-BR" smtClean="0"/>
              <a:t>05/07/2026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196352-6F42-F7A7-DCC8-0D5D9F082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5D5007-B8BB-AC07-847F-EB22B53B9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62F3BE-3502-47FA-956A-4E7EB2D1A6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6309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F1C8B715-CA91-A6E9-892A-5D77FD632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97881AF-206A-E00D-CF15-92C0221C88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9074" r="35926"/>
          <a:stretch>
            <a:fillRect/>
          </a:stretch>
        </p:blipFill>
        <p:spPr>
          <a:xfrm>
            <a:off x="-1" y="3860800"/>
            <a:ext cx="7038671" cy="2997199"/>
          </a:xfrm>
          <a:prstGeom prst="rect">
            <a:avLst/>
          </a:prstGeom>
        </p:spPr>
      </p:pic>
      <p:pic>
        <p:nvPicPr>
          <p:cNvPr id="2" name="Imagem 1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46C57058-7FC1-944C-C063-83D9B429EA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01" y="6401779"/>
            <a:ext cx="2018665" cy="40576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B59D729-3231-E2EA-20BF-A9A18EC980FD}"/>
              </a:ext>
            </a:extLst>
          </p:cNvPr>
          <p:cNvSpPr txBox="1"/>
          <p:nvPr/>
        </p:nvSpPr>
        <p:spPr>
          <a:xfrm>
            <a:off x="2065866" y="5371959"/>
            <a:ext cx="3107267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700" dirty="0">
                <a:solidFill>
                  <a:schemeClr val="bg1">
                    <a:lumMod val="95000"/>
                  </a:schemeClr>
                </a:solidFill>
                <a:latin typeface="Amasis MT Pro" panose="02040504050005020304" pitchFamily="18" charset="0"/>
              </a:rPr>
              <a:t>Aula 2</a:t>
            </a:r>
          </a:p>
        </p:txBody>
      </p:sp>
    </p:spTree>
    <p:extLst>
      <p:ext uri="{BB962C8B-B14F-4D97-AF65-F5344CB8AC3E}">
        <p14:creationId xmlns:p14="http://schemas.microsoft.com/office/powerpoint/2010/main" val="351015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Agrupar 8">
            <a:extLst>
              <a:ext uri="{FF2B5EF4-FFF2-40B4-BE49-F238E27FC236}">
                <a16:creationId xmlns:a16="http://schemas.microsoft.com/office/drawing/2014/main" id="{1222F9CC-B0BB-E20D-18EF-51BC716219A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BA3A22E2-25C9-9A57-55E3-AAAEA3867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F977553B-9772-A7D1-6A41-0778F36D4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7708" t="90123"/>
            <a:stretch>
              <a:fillRect/>
            </a:stretch>
          </p:blipFill>
          <p:spPr>
            <a:xfrm>
              <a:off x="11489267" y="6112933"/>
              <a:ext cx="584200" cy="745067"/>
            </a:xfrm>
            <a:prstGeom prst="rect">
              <a:avLst/>
            </a:prstGeom>
          </p:spPr>
        </p:pic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C4CFC08-65AD-841C-452F-1ADAACB7C449}"/>
              </a:ext>
            </a:extLst>
          </p:cNvPr>
          <p:cNvSpPr txBox="1"/>
          <p:nvPr/>
        </p:nvSpPr>
        <p:spPr>
          <a:xfrm>
            <a:off x="537594" y="1305342"/>
            <a:ext cx="629816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AMARGURA SILENCIOSA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89125B1-43DA-289A-25EE-9F1B22984E7A}"/>
              </a:ext>
            </a:extLst>
          </p:cNvPr>
          <p:cNvSpPr txBox="1"/>
          <p:nvPr/>
        </p:nvSpPr>
        <p:spPr>
          <a:xfrm>
            <a:off x="723009" y="5348191"/>
            <a:ext cx="588344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300" i="1" dirty="0">
                <a:solidFill>
                  <a:schemeClr val="tx1">
                    <a:lumMod val="95000"/>
                    <a:lumOff val="5000"/>
                  </a:schemeClr>
                </a:solidFill>
                <a:latin typeface="Amasis MT Pro" panose="02040504050005020304" pitchFamily="18" charset="0"/>
              </a:rPr>
              <a:t>Walace Juliare</a:t>
            </a:r>
          </a:p>
        </p:txBody>
      </p:sp>
    </p:spTree>
    <p:extLst>
      <p:ext uri="{BB962C8B-B14F-4D97-AF65-F5344CB8AC3E}">
        <p14:creationId xmlns:p14="http://schemas.microsoft.com/office/powerpoint/2010/main" val="3708187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F318A-12E8-CDA7-2B5D-8F25B633D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Agrupar 16">
            <a:extLst>
              <a:ext uri="{FF2B5EF4-FFF2-40B4-BE49-F238E27FC236}">
                <a16:creationId xmlns:a16="http://schemas.microsoft.com/office/drawing/2014/main" id="{B75700A3-C3AA-5629-8935-EC6D4E5D44B1}"/>
              </a:ext>
            </a:extLst>
          </p:cNvPr>
          <p:cNvGrpSpPr/>
          <p:nvPr/>
        </p:nvGrpSpPr>
        <p:grpSpPr>
          <a:xfrm>
            <a:off x="3286361" y="-257577"/>
            <a:ext cx="9425002" cy="1587066"/>
            <a:chOff x="-33869" y="1179131"/>
            <a:chExt cx="12920460" cy="2023939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28EA2DCD-1E43-83C1-3644-27FC0B005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429" t="73988" r="35926" b="8093"/>
            <a:stretch>
              <a:fillRect/>
            </a:stretch>
          </p:blipFill>
          <p:spPr>
            <a:xfrm>
              <a:off x="7001934" y="1194031"/>
              <a:ext cx="5884657" cy="1286475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C602B19B-7CF0-2785-0F23-B3A0B5F79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389" t="73988" r="44984" b="8093"/>
            <a:stretch>
              <a:fillRect/>
            </a:stretch>
          </p:blipFill>
          <p:spPr>
            <a:xfrm flipH="1" flipV="1">
              <a:off x="0" y="1450474"/>
              <a:ext cx="5012266" cy="1312333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2B2EEFF7-E03E-01E0-2369-ED6B3B253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080" t="73988" r="44984" b="8093"/>
            <a:stretch>
              <a:fillRect/>
            </a:stretch>
          </p:blipFill>
          <p:spPr>
            <a:xfrm flipH="1" flipV="1">
              <a:off x="-33869" y="1890737"/>
              <a:ext cx="5046135" cy="1312333"/>
            </a:xfrm>
            <a:prstGeom prst="rect">
              <a:avLst/>
            </a:prstGeom>
          </p:spPr>
        </p:pic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E79FEF81-1561-7F9A-4F10-E935F3B95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002" t="79896" r="53063" b="10585"/>
            <a:stretch>
              <a:fillRect/>
            </a:stretch>
          </p:blipFill>
          <p:spPr>
            <a:xfrm>
              <a:off x="0" y="1811867"/>
              <a:ext cx="5046135" cy="697137"/>
            </a:xfrm>
            <a:prstGeom prst="rect">
              <a:avLst/>
            </a:prstGeom>
          </p:spPr>
        </p:pic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09EA7A04-B84C-D0A2-06B1-02829F07C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429" t="73988" r="35926" b="12413"/>
            <a:stretch>
              <a:fillRect/>
            </a:stretch>
          </p:blipFill>
          <p:spPr>
            <a:xfrm flipV="1">
              <a:off x="6985000" y="2226734"/>
              <a:ext cx="5884657" cy="976336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0171EA74-7F24-0E0A-381D-EB18352ED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429" t="73988" r="51691" b="8093"/>
            <a:stretch>
              <a:fillRect/>
            </a:stretch>
          </p:blipFill>
          <p:spPr>
            <a:xfrm>
              <a:off x="4745777" y="1179131"/>
              <a:ext cx="4228890" cy="1299340"/>
            </a:xfrm>
            <a:prstGeom prst="rect">
              <a:avLst/>
            </a:prstGeom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668251DA-F5E7-7022-45F9-0B677406C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429" t="73988" r="49978" b="12413"/>
            <a:stretch>
              <a:fillRect/>
            </a:stretch>
          </p:blipFill>
          <p:spPr>
            <a:xfrm flipV="1">
              <a:off x="4728843" y="2213385"/>
              <a:ext cx="4415157" cy="986099"/>
            </a:xfrm>
            <a:prstGeom prst="rect">
              <a:avLst/>
            </a:prstGeom>
          </p:spPr>
        </p:pic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195CCAF0-4314-00A2-1A96-64EE92DB99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2456"/>
          <a:stretch>
            <a:fillRect/>
          </a:stretch>
        </p:blipFill>
        <p:spPr>
          <a:xfrm>
            <a:off x="0" y="0"/>
            <a:ext cx="3358199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DAFA507-D88C-538A-7D63-747B0F1C24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1040" b="23945"/>
          <a:stretch>
            <a:fillRect/>
          </a:stretch>
        </p:blipFill>
        <p:spPr>
          <a:xfrm>
            <a:off x="-71838" y="1165399"/>
            <a:ext cx="3358199" cy="243666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6E1EFE9-5539-72F9-5DF5-EE1EB646BA8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7462"/>
          <a:stretch>
            <a:fillRect/>
          </a:stretch>
        </p:blipFill>
        <p:spPr>
          <a:xfrm flipH="1">
            <a:off x="412691" y="3507123"/>
            <a:ext cx="2541062" cy="3360167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16E2E060-6C65-BF52-7795-847423A657DC}"/>
              </a:ext>
            </a:extLst>
          </p:cNvPr>
          <p:cNvSpPr/>
          <p:nvPr/>
        </p:nvSpPr>
        <p:spPr>
          <a:xfrm>
            <a:off x="0" y="-8984"/>
            <a:ext cx="3358199" cy="92939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FAB6134-9E3A-28C9-72F9-2468D1F29B96}"/>
              </a:ext>
            </a:extLst>
          </p:cNvPr>
          <p:cNvSpPr txBox="1"/>
          <p:nvPr/>
        </p:nvSpPr>
        <p:spPr>
          <a:xfrm>
            <a:off x="0" y="127820"/>
            <a:ext cx="3317427" cy="613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00" cap="none" spc="0" normalizeH="0" baseline="0" noProof="0" dirty="0">
                <a:ln>
                  <a:noFill/>
                </a:ln>
                <a:solidFill>
                  <a:srgbClr val="E8E8E8">
                    <a:lumMod val="90000"/>
                  </a:srgbClr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INTRODUÇÃO</a:t>
            </a:r>
            <a:endParaRPr kumimoji="0" lang="pt-BR" sz="3300" b="0" i="0" u="none" strike="noStrike" kern="100" cap="none" spc="0" normalizeH="0" baseline="0" noProof="0" dirty="0">
              <a:ln>
                <a:noFill/>
              </a:ln>
              <a:solidFill>
                <a:srgbClr val="E8E8E8">
                  <a:lumMod val="90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D5BACF3A-5F60-C829-B25B-3EB7AED2B31E}"/>
              </a:ext>
            </a:extLst>
          </p:cNvPr>
          <p:cNvSpPr txBox="1"/>
          <p:nvPr/>
        </p:nvSpPr>
        <p:spPr>
          <a:xfrm>
            <a:off x="3573379" y="1835477"/>
            <a:ext cx="84100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hábito é um padrão de comportamento automatizado; é aquilo que fazemos repetidamente, muitas vezes sem pensar. 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E5589287-9EE5-B4B0-D0EE-F8B1126D32CF}"/>
              </a:ext>
            </a:extLst>
          </p:cNvPr>
          <p:cNvSpPr txBox="1"/>
          <p:nvPr/>
        </p:nvSpPr>
        <p:spPr>
          <a:xfrm>
            <a:off x="3562189" y="3353935"/>
            <a:ext cx="8421264" cy="12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 casamento, raramente as grandes crises surgem de um único evento isolado; geralmente, elas são precedidas por hábitos negativos cultivados camuflados durante meses ou anos.</a:t>
            </a:r>
            <a:endParaRPr kumimoji="0" lang="pt-BR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0D350001-71C3-D476-B002-D0577EE19A8F}"/>
              </a:ext>
            </a:extLst>
          </p:cNvPr>
          <p:cNvSpPr txBox="1"/>
          <p:nvPr/>
        </p:nvSpPr>
        <p:spPr>
          <a:xfrm>
            <a:off x="4212368" y="213014"/>
            <a:ext cx="6352674" cy="597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00" cap="none" spc="0" normalizeH="0" baseline="0" noProof="0" dirty="0">
                <a:ln>
                  <a:noFill/>
                </a:ln>
                <a:solidFill>
                  <a:srgbClr val="E8E8E8">
                    <a:lumMod val="90000"/>
                  </a:srgbClr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– Hábitos: uma força invisível. </a:t>
            </a:r>
            <a:endParaRPr kumimoji="0" lang="pt-BR" sz="3200" b="0" i="0" u="none" strike="noStrike" kern="100" cap="none" spc="0" normalizeH="0" baseline="0" noProof="0" dirty="0">
              <a:ln>
                <a:noFill/>
              </a:ln>
              <a:solidFill>
                <a:srgbClr val="E8E8E8">
                  <a:lumMod val="90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07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6132B-0ED0-26A8-3424-9343CEDCE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Corrosão e ferrugem em elos de metal pesados">
            <a:extLst>
              <a:ext uri="{FF2B5EF4-FFF2-40B4-BE49-F238E27FC236}">
                <a16:creationId xmlns:a16="http://schemas.microsoft.com/office/drawing/2014/main" id="{FF712599-9FA2-4795-6B07-35E88C0CBE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6682"/>
          <a:stretch>
            <a:fillRect/>
          </a:stretch>
        </p:blipFill>
        <p:spPr>
          <a:xfrm>
            <a:off x="3382905" y="880953"/>
            <a:ext cx="2599145" cy="5994926"/>
          </a:xfrm>
          <a:prstGeom prst="rect">
            <a:avLst/>
          </a:prstGeom>
        </p:spPr>
      </p:pic>
      <p:grpSp>
        <p:nvGrpSpPr>
          <p:cNvPr id="17" name="Agrupar 16">
            <a:extLst>
              <a:ext uri="{FF2B5EF4-FFF2-40B4-BE49-F238E27FC236}">
                <a16:creationId xmlns:a16="http://schemas.microsoft.com/office/drawing/2014/main" id="{B5B9DC2C-9293-9BA7-F232-56E37BC77058}"/>
              </a:ext>
            </a:extLst>
          </p:cNvPr>
          <p:cNvGrpSpPr/>
          <p:nvPr/>
        </p:nvGrpSpPr>
        <p:grpSpPr>
          <a:xfrm>
            <a:off x="3286361" y="-257577"/>
            <a:ext cx="9425002" cy="1587066"/>
            <a:chOff x="-33869" y="1179131"/>
            <a:chExt cx="12920460" cy="2023939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140EA946-3BED-3058-8F6B-796253E24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35926" b="8093"/>
            <a:stretch>
              <a:fillRect/>
            </a:stretch>
          </p:blipFill>
          <p:spPr>
            <a:xfrm>
              <a:off x="7001934" y="1194031"/>
              <a:ext cx="5884657" cy="1286475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B813EE8C-EEAF-BB56-F888-80832636E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389" t="73988" r="44984" b="8093"/>
            <a:stretch>
              <a:fillRect/>
            </a:stretch>
          </p:blipFill>
          <p:spPr>
            <a:xfrm flipH="1" flipV="1">
              <a:off x="0" y="1450474"/>
              <a:ext cx="5012266" cy="1312333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2D524C25-13DE-4513-56BD-3F9BEBC5B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080" t="73988" r="44984" b="8093"/>
            <a:stretch>
              <a:fillRect/>
            </a:stretch>
          </p:blipFill>
          <p:spPr>
            <a:xfrm flipH="1" flipV="1">
              <a:off x="-33869" y="1890737"/>
              <a:ext cx="5046135" cy="1312333"/>
            </a:xfrm>
            <a:prstGeom prst="rect">
              <a:avLst/>
            </a:prstGeom>
          </p:spPr>
        </p:pic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C9CF6294-987C-E764-575B-83C329518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002" t="79896" r="53063" b="10585"/>
            <a:stretch>
              <a:fillRect/>
            </a:stretch>
          </p:blipFill>
          <p:spPr>
            <a:xfrm>
              <a:off x="0" y="1811867"/>
              <a:ext cx="5046135" cy="697137"/>
            </a:xfrm>
            <a:prstGeom prst="rect">
              <a:avLst/>
            </a:prstGeom>
          </p:spPr>
        </p:pic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8EA4B3B3-6D4C-AAA0-82DE-52295821B6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35926" b="12413"/>
            <a:stretch>
              <a:fillRect/>
            </a:stretch>
          </p:blipFill>
          <p:spPr>
            <a:xfrm flipV="1">
              <a:off x="6985000" y="2226734"/>
              <a:ext cx="5884657" cy="976336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5A503A95-A4E9-DF1A-58BD-E314C1303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51691" b="8093"/>
            <a:stretch>
              <a:fillRect/>
            </a:stretch>
          </p:blipFill>
          <p:spPr>
            <a:xfrm>
              <a:off x="4745777" y="1179131"/>
              <a:ext cx="4228890" cy="1299340"/>
            </a:xfrm>
            <a:prstGeom prst="rect">
              <a:avLst/>
            </a:prstGeom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7B0961BF-F80C-312B-EFA4-4B7E6B8E4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49978" b="12413"/>
            <a:stretch>
              <a:fillRect/>
            </a:stretch>
          </p:blipFill>
          <p:spPr>
            <a:xfrm flipV="1">
              <a:off x="4728843" y="2213385"/>
              <a:ext cx="4415157" cy="986099"/>
            </a:xfrm>
            <a:prstGeom prst="rect">
              <a:avLst/>
            </a:prstGeom>
          </p:spPr>
        </p:pic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2EDCACFA-A0E3-7D0E-03BC-4F30EC1A0E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2456"/>
          <a:stretch>
            <a:fillRect/>
          </a:stretch>
        </p:blipFill>
        <p:spPr>
          <a:xfrm>
            <a:off x="0" y="0"/>
            <a:ext cx="3358199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0EB1F96-9B00-3C49-B0F1-58CC8E8F20A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1040" b="23945"/>
          <a:stretch>
            <a:fillRect/>
          </a:stretch>
        </p:blipFill>
        <p:spPr>
          <a:xfrm>
            <a:off x="-71838" y="1165399"/>
            <a:ext cx="3358199" cy="243666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AA4BA0E-72DF-B6DC-CE88-30B387E5922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7462"/>
          <a:stretch>
            <a:fillRect/>
          </a:stretch>
        </p:blipFill>
        <p:spPr>
          <a:xfrm flipH="1">
            <a:off x="412691" y="3507123"/>
            <a:ext cx="2541062" cy="3360167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BFDB317F-55A7-2455-0931-61760A1C8DEA}"/>
              </a:ext>
            </a:extLst>
          </p:cNvPr>
          <p:cNvSpPr/>
          <p:nvPr/>
        </p:nvSpPr>
        <p:spPr>
          <a:xfrm>
            <a:off x="0" y="-8984"/>
            <a:ext cx="3358199" cy="92939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2B83481-8665-0C46-D954-AD6928B286C1}"/>
              </a:ext>
            </a:extLst>
          </p:cNvPr>
          <p:cNvSpPr txBox="1"/>
          <p:nvPr/>
        </p:nvSpPr>
        <p:spPr>
          <a:xfrm>
            <a:off x="0" y="127820"/>
            <a:ext cx="3317427" cy="613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00" cap="none" spc="0" normalizeH="0" baseline="0" noProof="0" dirty="0">
                <a:ln>
                  <a:noFill/>
                </a:ln>
                <a:solidFill>
                  <a:srgbClr val="E8E8E8">
                    <a:lumMod val="90000"/>
                  </a:srgbClr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INTRODUÇÃO</a:t>
            </a:r>
            <a:endParaRPr kumimoji="0" lang="pt-BR" sz="3300" b="0" i="0" u="none" strike="noStrike" kern="100" cap="none" spc="0" normalizeH="0" baseline="0" noProof="0" dirty="0">
              <a:ln>
                <a:noFill/>
              </a:ln>
              <a:solidFill>
                <a:srgbClr val="E8E8E8">
                  <a:lumMod val="90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C7F73D2-0A9C-27C0-2B2D-BA35A4D18CC2}"/>
              </a:ext>
            </a:extLst>
          </p:cNvPr>
          <p:cNvSpPr txBox="1"/>
          <p:nvPr/>
        </p:nvSpPr>
        <p:spPr>
          <a:xfrm>
            <a:off x="4407141" y="225397"/>
            <a:ext cx="6352674" cy="597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00" cap="none" spc="0" normalizeH="0" baseline="0" noProof="0" dirty="0">
                <a:ln>
                  <a:noFill/>
                </a:ln>
                <a:solidFill>
                  <a:srgbClr val="E8E8E8">
                    <a:lumMod val="90000"/>
                  </a:srgbClr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 – Corrosivo: um perigo invisível. </a:t>
            </a:r>
            <a:endParaRPr kumimoji="0" lang="pt-BR" sz="3200" b="0" i="0" u="none" strike="noStrike" kern="100" cap="none" spc="0" normalizeH="0" baseline="0" noProof="0" dirty="0">
              <a:ln>
                <a:noFill/>
              </a:ln>
              <a:solidFill>
                <a:srgbClr val="E8E8E8">
                  <a:lumMod val="90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8EFA696-A858-0E42-A6E4-1E7529292D6D}"/>
              </a:ext>
            </a:extLst>
          </p:cNvPr>
          <p:cNvSpPr txBox="1"/>
          <p:nvPr/>
        </p:nvSpPr>
        <p:spPr>
          <a:xfrm>
            <a:off x="6221642" y="1467232"/>
            <a:ext cx="6881328" cy="22259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30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r>
              <a:rPr kumimoji="0" lang="pt-BR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É lento, gradativo e silencioso:</a:t>
            </a:r>
            <a:r>
              <a:rPr kumimoji="0" lang="pt-BR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30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r>
              <a:rPr kumimoji="0" lang="pt-BR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Age de dentro para fora (e vice-versa):</a:t>
            </a:r>
            <a:r>
              <a:rPr kumimoji="0" lang="pt-BR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30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r>
              <a:rPr kumimoji="0" lang="pt-BR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Enfraquece a resistência:</a:t>
            </a:r>
            <a:endParaRPr kumimoji="0" lang="pt-BR" sz="2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49227E6-0CA9-FF21-9B0F-5B5FE1F1804F}"/>
              </a:ext>
            </a:extLst>
          </p:cNvPr>
          <p:cNvSpPr txBox="1"/>
          <p:nvPr/>
        </p:nvSpPr>
        <p:spPr>
          <a:xfrm>
            <a:off x="5888916" y="4490543"/>
            <a:ext cx="6091417" cy="12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kumimoji="0" lang="pt-B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Pv 12.4:</a:t>
            </a:r>
            <a:r>
              <a:rPr kumimoji="0" lang="pt-B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24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“A mulher virtuosa é a coroa do seu marido, mas a que procede vergonhosamente é como podridão nos seus ossos.”</a:t>
            </a:r>
            <a:endParaRPr kumimoji="0" lang="pt-BR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181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DF406-58C3-D703-867E-7AE94F7D3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Agrupar 16">
            <a:extLst>
              <a:ext uri="{FF2B5EF4-FFF2-40B4-BE49-F238E27FC236}">
                <a16:creationId xmlns:a16="http://schemas.microsoft.com/office/drawing/2014/main" id="{7380E49A-9D82-AEC1-C90A-B36444D14AEA}"/>
              </a:ext>
            </a:extLst>
          </p:cNvPr>
          <p:cNvGrpSpPr/>
          <p:nvPr/>
        </p:nvGrpSpPr>
        <p:grpSpPr>
          <a:xfrm>
            <a:off x="3286361" y="-325313"/>
            <a:ext cx="9425002" cy="1891644"/>
            <a:chOff x="-33869" y="1179131"/>
            <a:chExt cx="12920460" cy="2023939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77DBCFA3-F459-C614-7BD1-53A757DF4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429" t="73988" r="35926" b="8093"/>
            <a:stretch>
              <a:fillRect/>
            </a:stretch>
          </p:blipFill>
          <p:spPr>
            <a:xfrm>
              <a:off x="7001934" y="1194031"/>
              <a:ext cx="5884657" cy="1286475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3995C143-31AA-687E-4F07-705F9F9B2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389" t="73988" r="44984" b="8093"/>
            <a:stretch>
              <a:fillRect/>
            </a:stretch>
          </p:blipFill>
          <p:spPr>
            <a:xfrm flipH="1" flipV="1">
              <a:off x="0" y="1450474"/>
              <a:ext cx="5012266" cy="1312333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5AF6D9A8-2C13-674E-2439-B4289E907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080" t="73988" r="44984" b="8093"/>
            <a:stretch>
              <a:fillRect/>
            </a:stretch>
          </p:blipFill>
          <p:spPr>
            <a:xfrm flipH="1" flipV="1">
              <a:off x="-33869" y="1890737"/>
              <a:ext cx="5046135" cy="1312333"/>
            </a:xfrm>
            <a:prstGeom prst="rect">
              <a:avLst/>
            </a:prstGeom>
          </p:spPr>
        </p:pic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FF8F7362-B4D5-AE38-1F9F-BD3A4B3F3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002" t="79896" r="53063" b="10585"/>
            <a:stretch>
              <a:fillRect/>
            </a:stretch>
          </p:blipFill>
          <p:spPr>
            <a:xfrm>
              <a:off x="0" y="1811867"/>
              <a:ext cx="5046135" cy="697137"/>
            </a:xfrm>
            <a:prstGeom prst="rect">
              <a:avLst/>
            </a:prstGeom>
          </p:spPr>
        </p:pic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488FFC6C-E792-D9FE-3FC3-65D261258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429" t="73988" r="35926" b="12413"/>
            <a:stretch>
              <a:fillRect/>
            </a:stretch>
          </p:blipFill>
          <p:spPr>
            <a:xfrm flipV="1">
              <a:off x="6985000" y="2226734"/>
              <a:ext cx="5884657" cy="976336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00D5AA2B-095D-F696-1152-0207D9FB3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429" t="73988" r="51691" b="8093"/>
            <a:stretch>
              <a:fillRect/>
            </a:stretch>
          </p:blipFill>
          <p:spPr>
            <a:xfrm>
              <a:off x="4745777" y="1179131"/>
              <a:ext cx="4228890" cy="1299340"/>
            </a:xfrm>
            <a:prstGeom prst="rect">
              <a:avLst/>
            </a:prstGeom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A648DA05-2805-8F77-A610-BFFD0FAFE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429" t="73988" r="49978" b="12413"/>
            <a:stretch>
              <a:fillRect/>
            </a:stretch>
          </p:blipFill>
          <p:spPr>
            <a:xfrm flipV="1">
              <a:off x="4728843" y="2213385"/>
              <a:ext cx="4415157" cy="986099"/>
            </a:xfrm>
            <a:prstGeom prst="rect">
              <a:avLst/>
            </a:prstGeom>
          </p:spPr>
        </p:pic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9C11841E-3C82-9E51-CE18-EB6873D458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2456"/>
          <a:stretch>
            <a:fillRect/>
          </a:stretch>
        </p:blipFill>
        <p:spPr>
          <a:xfrm>
            <a:off x="0" y="0"/>
            <a:ext cx="3358199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88F161B-C1D5-15B1-6A8C-E124DFCE88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1040" b="23945"/>
          <a:stretch>
            <a:fillRect/>
          </a:stretch>
        </p:blipFill>
        <p:spPr>
          <a:xfrm>
            <a:off x="-71838" y="1165399"/>
            <a:ext cx="3358199" cy="243666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11F31A5-6F9D-DC5C-CE36-20ABAF5B643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7462"/>
          <a:stretch>
            <a:fillRect/>
          </a:stretch>
        </p:blipFill>
        <p:spPr>
          <a:xfrm flipH="1">
            <a:off x="412691" y="3507123"/>
            <a:ext cx="2541062" cy="3360167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DA4F7359-E66B-F755-3DDE-0AA230293F58}"/>
              </a:ext>
            </a:extLst>
          </p:cNvPr>
          <p:cNvSpPr/>
          <p:nvPr/>
        </p:nvSpPr>
        <p:spPr>
          <a:xfrm>
            <a:off x="0" y="-8984"/>
            <a:ext cx="3358199" cy="92939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312EFDC-16DD-3974-746E-8600A7E5776E}"/>
              </a:ext>
            </a:extLst>
          </p:cNvPr>
          <p:cNvSpPr txBox="1"/>
          <p:nvPr/>
        </p:nvSpPr>
        <p:spPr>
          <a:xfrm>
            <a:off x="0" y="127820"/>
            <a:ext cx="3317427" cy="613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00" cap="none" spc="0" normalizeH="0" baseline="0" noProof="0" dirty="0">
                <a:ln>
                  <a:noFill/>
                </a:ln>
                <a:solidFill>
                  <a:srgbClr val="E8E8E8">
                    <a:lumMod val="90000"/>
                  </a:srgbClr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INTRODUÇÃO</a:t>
            </a:r>
            <a:endParaRPr kumimoji="0" lang="pt-BR" sz="3300" b="0" i="0" u="none" strike="noStrike" kern="100" cap="none" spc="0" normalizeH="0" baseline="0" noProof="0" dirty="0">
              <a:ln>
                <a:noFill/>
              </a:ln>
              <a:solidFill>
                <a:srgbClr val="E8E8E8">
                  <a:lumMod val="90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4BB273A-82EE-C088-29B4-44BF254F2DFF}"/>
              </a:ext>
            </a:extLst>
          </p:cNvPr>
          <p:cNvSpPr txBox="1"/>
          <p:nvPr/>
        </p:nvSpPr>
        <p:spPr>
          <a:xfrm>
            <a:off x="4212408" y="68551"/>
            <a:ext cx="7369992" cy="1124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00" cap="none" spc="0" normalizeH="0" baseline="0" noProof="0" dirty="0">
                <a:ln>
                  <a:noFill/>
                </a:ln>
                <a:solidFill>
                  <a:srgbClr val="E8E8E8">
                    <a:lumMod val="90000"/>
                  </a:srgbClr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 – Hábitos corrosivos no casamento: aliança em perigo. </a:t>
            </a:r>
            <a:endParaRPr kumimoji="0" lang="pt-BR" sz="3200" b="0" i="0" u="none" strike="noStrike" kern="100" cap="none" spc="0" normalizeH="0" baseline="0" noProof="0" dirty="0">
              <a:ln>
                <a:noFill/>
              </a:ln>
              <a:solidFill>
                <a:srgbClr val="E8E8E8">
                  <a:lumMod val="90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6178AE3-EC1F-BDA2-15A8-56B9CDF0CA0E}"/>
              </a:ext>
            </a:extLst>
          </p:cNvPr>
          <p:cNvSpPr txBox="1"/>
          <p:nvPr/>
        </p:nvSpPr>
        <p:spPr>
          <a:xfrm>
            <a:off x="3626657" y="1502895"/>
            <a:ext cx="8326406" cy="2842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Os hábitos corrosivos são comportamentos pecaminosos ou insensatos que, ao serem repetidos continuamente, produzem um desgaste profundo nas esferas espiritual, emocional e relacional do casal. Eles atuam exatamente como a ferrugem na aliança conjugal: no início, passam despercebidos e parecem inofensivos, mas os seus efeitos tornam-se devastadores com o passar do tempo. </a:t>
            </a:r>
            <a:endParaRPr kumimoji="0" lang="pt-BR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03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F51A19CF-49DA-3B72-BFD4-65B601AB5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100" y="0"/>
            <a:ext cx="9359900" cy="68580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FF2CA29-77EE-706A-7AE4-6DF4E0865A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996"/>
          <a:stretch>
            <a:fillRect/>
          </a:stretch>
        </p:blipFill>
        <p:spPr>
          <a:xfrm flipH="1">
            <a:off x="0" y="0"/>
            <a:ext cx="2901950" cy="68580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827146BC-28AC-36BC-F791-943CF9DC19E8}"/>
              </a:ext>
            </a:extLst>
          </p:cNvPr>
          <p:cNvSpPr txBox="1"/>
          <p:nvPr/>
        </p:nvSpPr>
        <p:spPr>
          <a:xfrm>
            <a:off x="520413" y="1370126"/>
            <a:ext cx="7636934" cy="2504532"/>
          </a:xfrm>
          <a:prstGeom prst="rect">
            <a:avLst/>
          </a:prstGeom>
          <a:solidFill>
            <a:srgbClr val="0D0D0D">
              <a:alpha val="38824"/>
            </a:srgb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7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maioria dos casamentos não implode por uma grande tempestade, mas pela corrosão das estruturas, causada por pequenas gotas diárias.</a:t>
            </a:r>
            <a:endParaRPr kumimoji="0" lang="pt-BR" sz="3700" b="0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60887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2446D-E1B0-23E4-F2EB-7A8BF88A4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Agrupar 16">
            <a:extLst>
              <a:ext uri="{FF2B5EF4-FFF2-40B4-BE49-F238E27FC236}">
                <a16:creationId xmlns:a16="http://schemas.microsoft.com/office/drawing/2014/main" id="{50BE3C16-C434-1371-5400-497793C8845C}"/>
              </a:ext>
            </a:extLst>
          </p:cNvPr>
          <p:cNvGrpSpPr/>
          <p:nvPr/>
        </p:nvGrpSpPr>
        <p:grpSpPr>
          <a:xfrm>
            <a:off x="3286361" y="-257577"/>
            <a:ext cx="9425002" cy="1511283"/>
            <a:chOff x="-33869" y="1179131"/>
            <a:chExt cx="12920460" cy="2023939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EA730969-575A-6263-0E0E-ABB36CD7A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429" t="73988" r="35926" b="8093"/>
            <a:stretch>
              <a:fillRect/>
            </a:stretch>
          </p:blipFill>
          <p:spPr>
            <a:xfrm>
              <a:off x="7001934" y="1194031"/>
              <a:ext cx="5884657" cy="1286475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8A85A00D-F380-023F-6037-369D9E133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389" t="73988" r="44984" b="8093"/>
            <a:stretch>
              <a:fillRect/>
            </a:stretch>
          </p:blipFill>
          <p:spPr>
            <a:xfrm flipH="1" flipV="1">
              <a:off x="0" y="1450474"/>
              <a:ext cx="5012266" cy="1312333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0726A5C7-6E82-5758-0516-796D624E0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080" t="73988" r="44984" b="8093"/>
            <a:stretch>
              <a:fillRect/>
            </a:stretch>
          </p:blipFill>
          <p:spPr>
            <a:xfrm flipH="1" flipV="1">
              <a:off x="-33869" y="1890737"/>
              <a:ext cx="5046135" cy="1312333"/>
            </a:xfrm>
            <a:prstGeom prst="rect">
              <a:avLst/>
            </a:prstGeom>
          </p:spPr>
        </p:pic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8EB0A524-6DA8-EBE9-988B-8475403AF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002" t="79896" r="53063" b="10585"/>
            <a:stretch>
              <a:fillRect/>
            </a:stretch>
          </p:blipFill>
          <p:spPr>
            <a:xfrm>
              <a:off x="0" y="1811867"/>
              <a:ext cx="5046135" cy="697137"/>
            </a:xfrm>
            <a:prstGeom prst="rect">
              <a:avLst/>
            </a:prstGeom>
          </p:spPr>
        </p:pic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6A8A53C5-AF22-A9EB-96A3-4C88060B0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429" t="73988" r="35926" b="12413"/>
            <a:stretch>
              <a:fillRect/>
            </a:stretch>
          </p:blipFill>
          <p:spPr>
            <a:xfrm flipV="1">
              <a:off x="6985000" y="2226734"/>
              <a:ext cx="5884657" cy="976336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C7A5F792-7492-242C-3026-ACB0FEEC8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429" t="73988" r="51691" b="8093"/>
            <a:stretch>
              <a:fillRect/>
            </a:stretch>
          </p:blipFill>
          <p:spPr>
            <a:xfrm>
              <a:off x="4745777" y="1179131"/>
              <a:ext cx="4228890" cy="1299340"/>
            </a:xfrm>
            <a:prstGeom prst="rect">
              <a:avLst/>
            </a:prstGeom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F3045FCE-5C20-98DA-A6B9-000A1A325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429" t="73988" r="49978" b="12413"/>
            <a:stretch>
              <a:fillRect/>
            </a:stretch>
          </p:blipFill>
          <p:spPr>
            <a:xfrm flipV="1">
              <a:off x="4728843" y="2213385"/>
              <a:ext cx="4415157" cy="986099"/>
            </a:xfrm>
            <a:prstGeom prst="rect">
              <a:avLst/>
            </a:prstGeom>
          </p:spPr>
        </p:pic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789BED3E-5875-E09F-8937-4FA03774D2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2456"/>
          <a:stretch>
            <a:fillRect/>
          </a:stretch>
        </p:blipFill>
        <p:spPr>
          <a:xfrm>
            <a:off x="0" y="0"/>
            <a:ext cx="3358199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77E733D-D74D-543C-F16F-C7156AF971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1040" b="23945"/>
          <a:stretch>
            <a:fillRect/>
          </a:stretch>
        </p:blipFill>
        <p:spPr>
          <a:xfrm>
            <a:off x="-71838" y="1165399"/>
            <a:ext cx="3358199" cy="243666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23F360E-94C3-DED8-7779-7E2940C9C89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7462"/>
          <a:stretch>
            <a:fillRect/>
          </a:stretch>
        </p:blipFill>
        <p:spPr>
          <a:xfrm flipH="1">
            <a:off x="412691" y="3507123"/>
            <a:ext cx="2541062" cy="3360167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6BB17B47-42A1-B761-3BD1-5A073E34DB52}"/>
              </a:ext>
            </a:extLst>
          </p:cNvPr>
          <p:cNvSpPr/>
          <p:nvPr/>
        </p:nvSpPr>
        <p:spPr>
          <a:xfrm>
            <a:off x="0" y="-8984"/>
            <a:ext cx="3358199" cy="92939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0BEEE2C-7E72-0A78-C5DC-78EC14E0FD20}"/>
              </a:ext>
            </a:extLst>
          </p:cNvPr>
          <p:cNvSpPr txBox="1"/>
          <p:nvPr/>
        </p:nvSpPr>
        <p:spPr>
          <a:xfrm>
            <a:off x="0" y="127820"/>
            <a:ext cx="3317427" cy="613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00" cap="none" spc="0" normalizeH="0" baseline="0" noProof="0" dirty="0">
                <a:ln>
                  <a:noFill/>
                </a:ln>
                <a:solidFill>
                  <a:srgbClr val="E8E8E8">
                    <a:lumMod val="90000"/>
                  </a:srgbClr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INTRODUÇÃO</a:t>
            </a:r>
            <a:endParaRPr kumimoji="0" lang="pt-BR" sz="3300" b="0" i="0" u="none" strike="noStrike" kern="100" cap="none" spc="0" normalizeH="0" baseline="0" noProof="0" dirty="0">
              <a:ln>
                <a:noFill/>
              </a:ln>
              <a:solidFill>
                <a:srgbClr val="E8E8E8">
                  <a:lumMod val="90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33A25F9-6D97-2A27-DB6E-310E2F98551B}"/>
              </a:ext>
            </a:extLst>
          </p:cNvPr>
          <p:cNvSpPr txBox="1"/>
          <p:nvPr/>
        </p:nvSpPr>
        <p:spPr>
          <a:xfrm>
            <a:off x="4407141" y="225397"/>
            <a:ext cx="6352674" cy="597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00" cap="none" spc="0" normalizeH="0" baseline="0" noProof="0" dirty="0">
                <a:ln>
                  <a:noFill/>
                </a:ln>
                <a:solidFill>
                  <a:srgbClr val="E8E8E8">
                    <a:lumMod val="90000"/>
                  </a:srgbClr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 – Objetivos do tema:</a:t>
            </a:r>
            <a:endParaRPr kumimoji="0" lang="pt-BR" sz="3200" b="0" i="0" u="none" strike="noStrike" kern="100" cap="none" spc="0" normalizeH="0" baseline="0" noProof="0" dirty="0">
              <a:ln>
                <a:noFill/>
              </a:ln>
              <a:solidFill>
                <a:srgbClr val="E8E8E8">
                  <a:lumMod val="90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ABE7DB36-3165-B8AC-DD5E-4B8CE97D4D6C}"/>
              </a:ext>
            </a:extLst>
          </p:cNvPr>
          <p:cNvSpPr/>
          <p:nvPr/>
        </p:nvSpPr>
        <p:spPr>
          <a:xfrm>
            <a:off x="3677454" y="1076146"/>
            <a:ext cx="8345211" cy="1382216"/>
          </a:xfrm>
          <a:prstGeom prst="roundRect">
            <a:avLst>
              <a:gd name="adj" fmla="val 7031"/>
            </a:avLst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248ED2F-59A5-F1B7-5393-DD060D4A9E60}"/>
              </a:ext>
            </a:extLst>
          </p:cNvPr>
          <p:cNvSpPr txBox="1"/>
          <p:nvPr/>
        </p:nvSpPr>
        <p:spPr>
          <a:xfrm>
            <a:off x="3677454" y="1061770"/>
            <a:ext cx="8323615" cy="125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r>
              <a:rPr kumimoji="0" lang="pt-B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Conscientização (Enxergar a ferrugem):</a:t>
            </a:r>
            <a:r>
              <a:rPr kumimoji="0" lang="pt-B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r>
              <a:rPr kumimoji="0" lang="pt-B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Arrancar as máscaras da rotina e levar cada cônjuge a identificar os hábitos corrosivos instalados em seu lar. </a:t>
            </a:r>
            <a:endParaRPr kumimoji="0" lang="pt-BR" sz="5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Light" panose="020403040500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378B7D2D-C580-302C-B20C-602618F61BC0}"/>
              </a:ext>
            </a:extLst>
          </p:cNvPr>
          <p:cNvSpPr/>
          <p:nvPr/>
        </p:nvSpPr>
        <p:spPr>
          <a:xfrm>
            <a:off x="3666655" y="2627674"/>
            <a:ext cx="8345211" cy="1771965"/>
          </a:xfrm>
          <a:prstGeom prst="roundRect">
            <a:avLst>
              <a:gd name="adj" fmla="val 7031"/>
            </a:avLst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609ECD8-99C1-9E5C-B4A9-8CD5D4EEFD1C}"/>
              </a:ext>
            </a:extLst>
          </p:cNvPr>
          <p:cNvSpPr txBox="1"/>
          <p:nvPr/>
        </p:nvSpPr>
        <p:spPr>
          <a:xfrm>
            <a:off x="3770890" y="2674619"/>
            <a:ext cx="8323615" cy="1647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r>
              <a:rPr kumimoji="0" lang="pt-B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Mudança de mente (Promover o arrependimento bíblico):</a:t>
            </a:r>
            <a:r>
              <a:rPr kumimoji="0" lang="pt-B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r>
              <a:rPr kumimoji="0" lang="pt-B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Não se trata de uma mera tentativa humana de "melhorar", mas de submeter as nossas reações automáticas ao senhorio de Cristo. 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12A4F4BB-733F-566D-F4F1-0905A57B89AB}"/>
              </a:ext>
            </a:extLst>
          </p:cNvPr>
          <p:cNvSpPr/>
          <p:nvPr/>
        </p:nvSpPr>
        <p:spPr>
          <a:xfrm>
            <a:off x="3677454" y="4515934"/>
            <a:ext cx="8345211" cy="2116669"/>
          </a:xfrm>
          <a:prstGeom prst="roundRect">
            <a:avLst>
              <a:gd name="adj" fmla="val 7031"/>
            </a:avLst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F168B90-E219-31D8-A02C-375D45AE51D4}"/>
              </a:ext>
            </a:extLst>
          </p:cNvPr>
          <p:cNvSpPr txBox="1"/>
          <p:nvPr/>
        </p:nvSpPr>
        <p:spPr>
          <a:xfrm>
            <a:off x="3861758" y="4538699"/>
            <a:ext cx="8077200" cy="2052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r>
              <a:rPr kumimoji="0" lang="pt-B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Restauração prática (Fornecer ferramentas de edificação):</a:t>
            </a:r>
            <a:r>
              <a:rPr kumimoji="0" lang="pt-B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r>
              <a:rPr kumimoji="0" lang="pt-B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Oferecer princípios bíblicos e dinâmicas práticas para que o casal saia deste ambiente sabendo exatamente como proteger e fortificar a sua aliança, substituindo as ferramentas de destruição por hábitos de edificação mútua.</a:t>
            </a:r>
            <a:endParaRPr kumimoji="0" lang="pt-BR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21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5" grpId="0"/>
      <p:bldP spid="2" grpId="0" animBg="1"/>
      <p:bldP spid="4" grpId="0"/>
      <p:bldP spid="6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1496D-BCD1-CA23-9AB7-85FF06039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24D78C5-9137-1870-8C0C-E6C9B41693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2456"/>
          <a:stretch>
            <a:fillRect/>
          </a:stretch>
        </p:blipFill>
        <p:spPr>
          <a:xfrm>
            <a:off x="0" y="0"/>
            <a:ext cx="3358199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CAF588F-468D-8EE4-B8B5-6075EB7836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1040" b="23945"/>
          <a:stretch>
            <a:fillRect/>
          </a:stretch>
        </p:blipFill>
        <p:spPr>
          <a:xfrm>
            <a:off x="0" y="102095"/>
            <a:ext cx="3358199" cy="243666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F56C9E0-4B8A-BB5B-B400-0B650C47BF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462"/>
          <a:stretch>
            <a:fillRect/>
          </a:stretch>
        </p:blipFill>
        <p:spPr>
          <a:xfrm flipH="1">
            <a:off x="489693" y="2063333"/>
            <a:ext cx="2541062" cy="336016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F2EF5A8-62AA-E7A7-255B-F984626F5E35}"/>
              </a:ext>
            </a:extLst>
          </p:cNvPr>
          <p:cNvSpPr/>
          <p:nvPr/>
        </p:nvSpPr>
        <p:spPr>
          <a:xfrm>
            <a:off x="-10707" y="5685148"/>
            <a:ext cx="3391781" cy="76809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CA3293F-B24B-1111-4E0D-BCF10E559EDF}"/>
              </a:ext>
            </a:extLst>
          </p:cNvPr>
          <p:cNvSpPr txBox="1"/>
          <p:nvPr/>
        </p:nvSpPr>
        <p:spPr>
          <a:xfrm>
            <a:off x="-9625" y="5752758"/>
            <a:ext cx="3317427" cy="613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  <a:buNone/>
            </a:pPr>
            <a:r>
              <a:rPr lang="pt-BR" sz="3300" b="1" kern="100" dirty="0">
                <a:solidFill>
                  <a:schemeClr val="bg2">
                    <a:lumMod val="90000"/>
                  </a:schemeClr>
                </a:solidFill>
                <a:effectLst/>
                <a:latin typeface="Amasis MT Pro Light" panose="020403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AULA 2</a:t>
            </a:r>
            <a:endParaRPr lang="pt-BR" sz="3300" kern="100" dirty="0">
              <a:solidFill>
                <a:schemeClr val="bg2">
                  <a:lumMod val="90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25AAA7D-BE2B-6231-558F-7CC2002DE8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7802" y="-31423"/>
            <a:ext cx="8884198" cy="6916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6949FC6-B9BB-B2FA-5F40-6AF57C07FAF1}"/>
              </a:ext>
            </a:extLst>
          </p:cNvPr>
          <p:cNvSpPr txBox="1"/>
          <p:nvPr/>
        </p:nvSpPr>
        <p:spPr>
          <a:xfrm>
            <a:off x="8310113" y="5336233"/>
            <a:ext cx="37438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solidFill>
                  <a:schemeClr val="bg2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bril Fatface" panose="02000503000000020003" pitchFamily="2" charset="0"/>
              </a:rPr>
              <a:t>AMARGURA SILENCIOSA</a:t>
            </a:r>
          </a:p>
        </p:txBody>
      </p:sp>
    </p:spTree>
    <p:extLst>
      <p:ext uri="{BB962C8B-B14F-4D97-AF65-F5344CB8AC3E}">
        <p14:creationId xmlns:p14="http://schemas.microsoft.com/office/powerpoint/2010/main" val="1552420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69887-8B7D-8B62-7AE3-655D4E5B6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21C0886-FF85-3991-8B76-871EB567B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944669F-8717-9C11-2298-EDA40744A57F}"/>
              </a:ext>
            </a:extLst>
          </p:cNvPr>
          <p:cNvSpPr txBox="1"/>
          <p:nvPr/>
        </p:nvSpPr>
        <p:spPr>
          <a:xfrm>
            <a:off x="982131" y="342758"/>
            <a:ext cx="641773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Amargura Silenciosa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CC93404-0DE5-34D1-275A-3B9832D00C51}"/>
              </a:ext>
            </a:extLst>
          </p:cNvPr>
          <p:cNvSpPr txBox="1"/>
          <p:nvPr/>
        </p:nvSpPr>
        <p:spPr>
          <a:xfrm>
            <a:off x="0" y="1358058"/>
            <a:ext cx="6417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4F2D1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Como o mundo vê e trata?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236D6CE-44E7-C0C7-5306-03C235DFD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629" y="1121434"/>
            <a:ext cx="6838141" cy="5883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3C6B948-C77C-BA20-A882-ECA8D1ECA149}"/>
              </a:ext>
            </a:extLst>
          </p:cNvPr>
          <p:cNvSpPr txBox="1"/>
          <p:nvPr/>
        </p:nvSpPr>
        <p:spPr>
          <a:xfrm>
            <a:off x="51489" y="2179457"/>
            <a:ext cx="52506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Ser amargo ou rancoroso é aceitável, desde que a ofensa seja justificada por ele mesmo.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238188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026CF-01A7-71FD-EAFE-C6A5C5357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DA1D3AF-4B1F-EFE8-913D-6F6358ACF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9F661EA-3C14-1E07-943F-CCCB4A726249}"/>
              </a:ext>
            </a:extLst>
          </p:cNvPr>
          <p:cNvSpPr txBox="1"/>
          <p:nvPr/>
        </p:nvSpPr>
        <p:spPr>
          <a:xfrm>
            <a:off x="982131" y="342758"/>
            <a:ext cx="641773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Amargura Silenciosa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B449123-E9AF-0AB1-00BF-F83787ACDAF2}"/>
              </a:ext>
            </a:extLst>
          </p:cNvPr>
          <p:cNvSpPr txBox="1"/>
          <p:nvPr/>
        </p:nvSpPr>
        <p:spPr>
          <a:xfrm>
            <a:off x="0" y="1358058"/>
            <a:ext cx="6417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4F2D1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Como o mundo vê e trata?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58C144A-2925-47B5-0C3A-4C5D8A70F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629" y="1121434"/>
            <a:ext cx="6838141" cy="5883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EED6B7E-FE7D-4F75-0470-0C872E243717}"/>
              </a:ext>
            </a:extLst>
          </p:cNvPr>
          <p:cNvSpPr txBox="1"/>
          <p:nvPr/>
        </p:nvSpPr>
        <p:spPr>
          <a:xfrm>
            <a:off x="51489" y="2179457"/>
            <a:ext cx="525061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b="1" dirty="0">
                <a:effectLst/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Transtorno de Personalidade Borderline (tipo implosivo)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b="1" dirty="0">
                <a:effectLst/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Transtorno de Personalidade Narcisista</a:t>
            </a:r>
            <a:endParaRPr lang="pt-BR" sz="2400" b="1" dirty="0">
              <a:latin typeface="Aptos Slab" panose="020B0004020202020204" pitchFamily="34" charset="0"/>
              <a:ea typeface="Times New Roman" panose="02020603050405020304" pitchFamily="18" charset="0"/>
              <a:cs typeface="Hadassah Friedlaender" panose="02020603050405020304" pitchFamily="18" charset="-79"/>
            </a:endParaRPr>
          </a:p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b="1" dirty="0">
                <a:effectLst/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Transtorno de Personalidade Paranoide</a:t>
            </a:r>
            <a:r>
              <a:rPr lang="pt-BR" sz="2400" dirty="0">
                <a:effectLst/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 </a:t>
            </a:r>
          </a:p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b="1" kern="100" dirty="0">
                <a:effectLst/>
                <a:latin typeface="Aptos Slab" panose="020B0004020202020204" pitchFamily="34" charset="0"/>
                <a:ea typeface="Aptos" panose="020B0004020202020204" pitchFamily="34" charset="0"/>
                <a:cs typeface="Hadassah Friedlaender" panose="02020603050405020304" pitchFamily="18" charset="-79"/>
              </a:rPr>
              <a:t>Síndrome do Desamparo Aprendido</a:t>
            </a:r>
            <a:endParaRPr lang="pt-BR" sz="2400" b="1" kern="100" dirty="0">
              <a:latin typeface="Aptos Slab" panose="020B0004020202020204" pitchFamily="34" charset="0"/>
              <a:ea typeface="Aptos" panose="020B0004020202020204" pitchFamily="34" charset="0"/>
              <a:cs typeface="Hadassah Friedlaender" panose="02020603050405020304" pitchFamily="18" charset="-79"/>
            </a:endParaRPr>
          </a:p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kern="100" dirty="0">
                <a:effectLst/>
                <a:latin typeface="Aptos Slab" panose="020B0004020202020204" pitchFamily="34" charset="0"/>
                <a:ea typeface="Aptos" panose="020B0004020202020204" pitchFamily="34" charset="0"/>
                <a:cs typeface="Hadassah Friedlaender" panose="02020603050405020304" pitchFamily="18" charset="-79"/>
              </a:rPr>
              <a:t> </a:t>
            </a:r>
            <a:r>
              <a:rPr lang="pt-BR" sz="2400" b="1" dirty="0">
                <a:effectLst/>
                <a:latin typeface="Aptos Slab" panose="020B0004020202020204" pitchFamily="34" charset="0"/>
                <a:ea typeface="Aptos" panose="020B0004020202020204" pitchFamily="34" charset="0"/>
                <a:cs typeface="Hadassah Friedlaender" panose="02020603050405020304" pitchFamily="18" charset="-79"/>
              </a:rPr>
              <a:t>Síndrome da Rainha Vermelha (metafórica)</a:t>
            </a:r>
            <a:r>
              <a:rPr lang="pt-BR" sz="2400" dirty="0">
                <a:effectLst/>
                <a:latin typeface="Aptos Slab" panose="020B0004020202020204" pitchFamily="34" charset="0"/>
                <a:ea typeface="Aptos" panose="020B0004020202020204" pitchFamily="34" charset="0"/>
                <a:cs typeface="Hadassah Friedlaender" panose="02020603050405020304" pitchFamily="18" charset="-79"/>
              </a:rPr>
              <a:t>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92458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3D8C-8578-F35A-369D-A0E3BD9F6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91A0F02-B628-F7A7-1FFA-211B84D8C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AA58E7F-13A3-6CEB-7EC1-F419A49EE4B8}"/>
              </a:ext>
            </a:extLst>
          </p:cNvPr>
          <p:cNvSpPr txBox="1"/>
          <p:nvPr/>
        </p:nvSpPr>
        <p:spPr>
          <a:xfrm>
            <a:off x="982131" y="342758"/>
            <a:ext cx="641773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Amargura Silenciosa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E7DAC2E-F3BA-522D-5FAF-F28F1D735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629" y="1121434"/>
            <a:ext cx="6838141" cy="5883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1818074-4FD6-A577-8528-54A434FBB95D}"/>
              </a:ext>
            </a:extLst>
          </p:cNvPr>
          <p:cNvSpPr txBox="1"/>
          <p:nvPr/>
        </p:nvSpPr>
        <p:spPr>
          <a:xfrm>
            <a:off x="163497" y="2401611"/>
            <a:ext cx="5250612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A mágoa é silenciosa.</a:t>
            </a:r>
          </a:p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Ela pode começar com uma mágoa pequena, mas se não for tratada, pode se transformar em ódio e indiferença.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F51486B-7F0A-E581-861F-8794CF99D5D9}"/>
              </a:ext>
            </a:extLst>
          </p:cNvPr>
          <p:cNvSpPr txBox="1"/>
          <p:nvPr/>
        </p:nvSpPr>
        <p:spPr>
          <a:xfrm>
            <a:off x="224017" y="5220923"/>
            <a:ext cx="52506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Conflito </a:t>
            </a:r>
            <a:r>
              <a:rPr lang="pt-BR" sz="3200" b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</a:t>
            </a:r>
            <a:r>
              <a:rPr lang="pt-BR" sz="3200" b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mágoa </a:t>
            </a:r>
            <a:r>
              <a:rPr lang="pt-BR" sz="3200" b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</a:t>
            </a:r>
          </a:p>
          <a:p>
            <a:pPr algn="ctr"/>
            <a:r>
              <a:rPr lang="pt-BR" sz="3200" b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amargura </a:t>
            </a:r>
            <a:r>
              <a:rPr lang="pt-BR" sz="3200" b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</a:t>
            </a:r>
            <a:r>
              <a:rPr lang="pt-BR" sz="3200" b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ódio </a:t>
            </a:r>
            <a:r>
              <a:rPr lang="pt-BR" sz="3200" b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</a:t>
            </a:r>
          </a:p>
          <a:p>
            <a:pPr algn="ctr"/>
            <a:r>
              <a:rPr lang="pt-BR" sz="3200" b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indiferença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E3CEED3-8AB0-6857-F5B4-D565A91CC2CC}"/>
              </a:ext>
            </a:extLst>
          </p:cNvPr>
          <p:cNvSpPr txBox="1"/>
          <p:nvPr/>
        </p:nvSpPr>
        <p:spPr>
          <a:xfrm>
            <a:off x="0" y="1273609"/>
            <a:ext cx="6417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4F2D1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O que esperar de um amargurado?</a:t>
            </a:r>
          </a:p>
        </p:txBody>
      </p:sp>
    </p:spTree>
    <p:extLst>
      <p:ext uri="{BB962C8B-B14F-4D97-AF65-F5344CB8AC3E}">
        <p14:creationId xmlns:p14="http://schemas.microsoft.com/office/powerpoint/2010/main" val="381518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9" grpId="0" build="p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2CA79-5D3C-7745-37D2-D7970F182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F526B2E-E4C4-A3E0-B6DF-AF4097171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DF26BFF-E509-A064-C31D-29BFC747B512}"/>
              </a:ext>
            </a:extLst>
          </p:cNvPr>
          <p:cNvSpPr txBox="1"/>
          <p:nvPr/>
        </p:nvSpPr>
        <p:spPr>
          <a:xfrm>
            <a:off x="982131" y="342758"/>
            <a:ext cx="641773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Amargura Silenciosa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37D6357-38E2-009E-BA17-9B88A8CD2DD1}"/>
              </a:ext>
            </a:extLst>
          </p:cNvPr>
          <p:cNvSpPr txBox="1"/>
          <p:nvPr/>
        </p:nvSpPr>
        <p:spPr>
          <a:xfrm>
            <a:off x="2948666" y="1808781"/>
            <a:ext cx="80418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Exemplos: </a:t>
            </a:r>
            <a:r>
              <a:rPr lang="pt-BR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“Estou chateado”; “Estou magoado”; “Estou ferido”; “Fui injustiçado”</a:t>
            </a:r>
            <a:endParaRPr lang="pt-BR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Slab" panose="020B0004020202020204" pitchFamily="34" charset="0"/>
              <a:ea typeface="Times New Roman" panose="02020603050405020304" pitchFamily="18" charset="0"/>
              <a:cs typeface="Hadassah Friedlaender" panose="02020603050405020304" pitchFamily="18" charset="-79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11473E3-470A-A823-BE1A-62650339FD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094" t="7523" r="28611" b="7382"/>
          <a:stretch>
            <a:fillRect/>
          </a:stretch>
        </p:blipFill>
        <p:spPr>
          <a:xfrm flipH="1">
            <a:off x="172528" y="1403231"/>
            <a:ext cx="2517314" cy="518735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11E1681F-0FBF-1E50-2C1E-65DB2AA7F025}"/>
              </a:ext>
            </a:extLst>
          </p:cNvPr>
          <p:cNvSpPr txBox="1"/>
          <p:nvPr/>
        </p:nvSpPr>
        <p:spPr>
          <a:xfrm>
            <a:off x="2948666" y="3042799"/>
            <a:ext cx="804183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Um cônjuge ofendido, pode reagir de duas maneiras:</a:t>
            </a:r>
          </a:p>
          <a:p>
            <a:pPr lvl="1">
              <a:spcAft>
                <a:spcPts val="1200"/>
              </a:spcAft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(1) A ofensa guardada começa com amargura e pode se transformar em ódio e indiferença. </a:t>
            </a:r>
          </a:p>
          <a:p>
            <a:pPr lvl="1">
              <a:spcAft>
                <a:spcPts val="1200"/>
              </a:spcAft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(2) A ofensa perdoada, desfruta da alegria do Senhor e experimenta liberdade.</a:t>
            </a:r>
          </a:p>
        </p:txBody>
      </p:sp>
    </p:spTree>
    <p:extLst>
      <p:ext uri="{BB962C8B-B14F-4D97-AF65-F5344CB8AC3E}">
        <p14:creationId xmlns:p14="http://schemas.microsoft.com/office/powerpoint/2010/main" val="499513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11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E2E3FB0-59BF-64AD-766A-F660C2DA4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0C2DB72-EBC9-1B18-AD81-6A5876731EEB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1- Hábito Corrosivo: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Amargura Silenciosa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ADD0A29-45CF-CB00-873B-6A5EB7910AF2}"/>
              </a:ext>
            </a:extLst>
          </p:cNvPr>
          <p:cNvSpPr txBox="1"/>
          <p:nvPr/>
        </p:nvSpPr>
        <p:spPr>
          <a:xfrm>
            <a:off x="4285383" y="3428999"/>
            <a:ext cx="2869721" cy="715089"/>
          </a:xfrm>
          <a:prstGeom prst="roundRect">
            <a:avLst/>
          </a:prstGeom>
          <a:solidFill>
            <a:srgbClr val="26150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A Amargura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14ED034-C96F-C62D-9CCE-03BDE0CE4FF2}"/>
              </a:ext>
            </a:extLst>
          </p:cNvPr>
          <p:cNvSpPr txBox="1"/>
          <p:nvPr/>
        </p:nvSpPr>
        <p:spPr>
          <a:xfrm>
            <a:off x="3701263" y="2212674"/>
            <a:ext cx="3773683" cy="578882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Uma ofensa recebida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7F3B4CF-0AC1-E269-2F81-4F07EC122B45}"/>
              </a:ext>
            </a:extLst>
          </p:cNvPr>
          <p:cNvSpPr txBox="1"/>
          <p:nvPr/>
        </p:nvSpPr>
        <p:spPr>
          <a:xfrm>
            <a:off x="7551520" y="3462723"/>
            <a:ext cx="4111393" cy="578882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Uma ofensa alimentada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D23F221-93EC-67AF-10C4-A965E7FAD39F}"/>
              </a:ext>
            </a:extLst>
          </p:cNvPr>
          <p:cNvSpPr txBox="1"/>
          <p:nvPr/>
        </p:nvSpPr>
        <p:spPr>
          <a:xfrm>
            <a:off x="3174520" y="4885499"/>
            <a:ext cx="5302901" cy="578882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Um ressentimento guardado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FA9D349-589A-2B6E-3E4F-A47E3312D153}"/>
              </a:ext>
            </a:extLst>
          </p:cNvPr>
          <p:cNvSpPr txBox="1"/>
          <p:nvPr/>
        </p:nvSpPr>
        <p:spPr>
          <a:xfrm>
            <a:off x="115285" y="3496448"/>
            <a:ext cx="3773683" cy="578882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Um afastamento</a:t>
            </a:r>
          </a:p>
        </p:txBody>
      </p:sp>
    </p:spTree>
    <p:extLst>
      <p:ext uri="{BB962C8B-B14F-4D97-AF65-F5344CB8AC3E}">
        <p14:creationId xmlns:p14="http://schemas.microsoft.com/office/powerpoint/2010/main" val="127325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C3F2A-9A09-F03F-F630-A023F7BF5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7E4B3DD-5A79-3547-0B9E-E2B807054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A03312B-EA1C-5C81-C21F-BCB53AB13A00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1- Hábito Corrosivo: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Amargura Silenciosa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573CC8C-644C-6AA0-0CBC-D4FFFB643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629" y="1121434"/>
            <a:ext cx="6838141" cy="5883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CAC5183-F77F-A4F5-5E07-84FFD79DD51B}"/>
              </a:ext>
            </a:extLst>
          </p:cNvPr>
          <p:cNvSpPr txBox="1"/>
          <p:nvPr/>
        </p:nvSpPr>
        <p:spPr>
          <a:xfrm>
            <a:off x="-46007" y="1595558"/>
            <a:ext cx="5078083" cy="4623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 rtl="0">
              <a:lnSpc>
                <a:spcPct val="115000"/>
              </a:lnSpc>
              <a:spcAft>
                <a:spcPts val="800"/>
              </a:spcAft>
            </a:pPr>
            <a:r>
              <a:rPr lang="pt-BR" sz="3600" b="1" i="1" kern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“Culpa é o que sentimos quando pecamos. </a:t>
            </a:r>
          </a:p>
          <a:p>
            <a:pPr lvl="1" algn="ctr" rtl="0">
              <a:lnSpc>
                <a:spcPct val="115000"/>
              </a:lnSpc>
              <a:spcAft>
                <a:spcPts val="800"/>
              </a:spcAft>
            </a:pPr>
            <a:r>
              <a:rPr lang="pt-BR" sz="3600" b="1" i="1" kern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Amargura é o que sentimos quando alguém peca contra nós.”</a:t>
            </a:r>
            <a:endParaRPr lang="pt-BR" sz="3600" b="1" kern="1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21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4AE6B-6205-6B91-89B5-D9C8893CA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4C7C575-C9D1-B8E2-DB2B-E1CDB8F5D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3350035-325E-C957-7DFA-11F6D678B438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1- Hábito Corrosivo: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Amargura Silenciosa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82D9BF7-68BC-1210-8DD4-41FF14E8D565}"/>
              </a:ext>
            </a:extLst>
          </p:cNvPr>
          <p:cNvSpPr txBox="1"/>
          <p:nvPr/>
        </p:nvSpPr>
        <p:spPr>
          <a:xfrm>
            <a:off x="4199119" y="3180922"/>
            <a:ext cx="2869721" cy="1328023"/>
          </a:xfrm>
          <a:prstGeom prst="roundRect">
            <a:avLst/>
          </a:prstGeom>
          <a:solidFill>
            <a:srgbClr val="26150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Pivô da Amargura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FC20A34-1CE6-92C3-29BA-995321B02EA2}"/>
              </a:ext>
            </a:extLst>
          </p:cNvPr>
          <p:cNvSpPr txBox="1"/>
          <p:nvPr/>
        </p:nvSpPr>
        <p:spPr>
          <a:xfrm>
            <a:off x="3747137" y="1822120"/>
            <a:ext cx="3773683" cy="105560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Baseado no pecado de outro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AE185ED-51FD-B786-63E9-8E4096E16526}"/>
              </a:ext>
            </a:extLst>
          </p:cNvPr>
          <p:cNvSpPr txBox="1"/>
          <p:nvPr/>
        </p:nvSpPr>
        <p:spPr>
          <a:xfrm>
            <a:off x="3701264" y="4901750"/>
            <a:ext cx="3773683" cy="105560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Baseado em qualquer tipo de pecado</a:t>
            </a:r>
          </a:p>
        </p:txBody>
      </p:sp>
    </p:spTree>
    <p:extLst>
      <p:ext uri="{BB962C8B-B14F-4D97-AF65-F5344CB8AC3E}">
        <p14:creationId xmlns:p14="http://schemas.microsoft.com/office/powerpoint/2010/main" val="187008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D8062-2F83-3B0C-C8B9-F6E0FD56B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1F0F1B8-1494-9E7E-B6F9-394596094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C21AA2B-9674-B2F7-EB21-583698C556F3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1- Hábito Corrosivo: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Amargura Silenciosa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EB2D640-4553-B9E3-D788-AF28DDED3727}"/>
              </a:ext>
            </a:extLst>
          </p:cNvPr>
          <p:cNvSpPr txBox="1"/>
          <p:nvPr/>
        </p:nvSpPr>
        <p:spPr>
          <a:xfrm>
            <a:off x="75692" y="3580400"/>
            <a:ext cx="2869721" cy="1940957"/>
          </a:xfrm>
          <a:prstGeom prst="roundRect">
            <a:avLst/>
          </a:prstGeom>
          <a:solidFill>
            <a:srgbClr val="26150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Uma referência ao amargor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742DFD3-3467-5DA0-319C-0046A39C03DF}"/>
              </a:ext>
            </a:extLst>
          </p:cNvPr>
          <p:cNvSpPr txBox="1"/>
          <p:nvPr/>
        </p:nvSpPr>
        <p:spPr>
          <a:xfrm>
            <a:off x="3021104" y="1622417"/>
            <a:ext cx="8030794" cy="3915966"/>
          </a:xfrm>
          <a:prstGeom prst="roundRect">
            <a:avLst/>
          </a:prstGeom>
          <a:solidFill>
            <a:schemeClr val="bg2">
              <a:alpha val="54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Ap. 10.9-10</a:t>
            </a:r>
            <a:r>
              <a:rPr lang="pt-BR" sz="28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800" i="1" baseline="30000" dirty="0"/>
              <a:t>“</a:t>
            </a:r>
            <a:r>
              <a:rPr lang="pt-BR" sz="2800" i="1" dirty="0"/>
              <a:t>Assim me aproximei do anjo e lhe pedi que me desse o livrinho. Ele me disse: “Pegue-o e coma-o! Ele será </a:t>
            </a:r>
            <a:r>
              <a:rPr lang="pt-BR" sz="2800" b="1" i="1" dirty="0"/>
              <a:t>amargo</a:t>
            </a:r>
            <a:r>
              <a:rPr lang="pt-BR" sz="2800" i="1" dirty="0"/>
              <a:t> em seu estômago, mas em sua boca será doce como mel”. </a:t>
            </a:r>
            <a:r>
              <a:rPr lang="pt-BR" sz="2800" i="1" baseline="30000" dirty="0"/>
              <a:t>10 </a:t>
            </a:r>
            <a:r>
              <a:rPr lang="pt-BR" sz="2800" i="1" dirty="0"/>
              <a:t>Peguei o livrinho da mão do anjo e o comi. Ele me pareceu doce como mel em minha boca; mas, ao comê-lo, senti que o meu estômago ficou </a:t>
            </a:r>
            <a:r>
              <a:rPr lang="pt-BR" sz="2800" b="1" i="1" dirty="0"/>
              <a:t>amargo</a:t>
            </a:r>
            <a:r>
              <a:rPr lang="pt-BR" sz="2800" i="1" dirty="0"/>
              <a:t>.”</a:t>
            </a:r>
            <a:endParaRPr lang="pt-BR" sz="28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053E9D5-7CE1-E605-C60B-37C70F8F95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094" t="7523" r="28611" b="7382"/>
          <a:stretch>
            <a:fillRect/>
          </a:stretch>
        </p:blipFill>
        <p:spPr>
          <a:xfrm flipH="1">
            <a:off x="1047277" y="1403232"/>
            <a:ext cx="926550" cy="190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897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216CF-7C90-5067-1318-1FB895274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2F7E29F-3243-B211-2C55-8720BD757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9C37B91-53F3-F6BA-AF1D-80EB665407E6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2-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... Seu comportamento é barulhento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935146D-9E35-DA6E-4F88-4FA302B80F2B}"/>
              </a:ext>
            </a:extLst>
          </p:cNvPr>
          <p:cNvSpPr txBox="1"/>
          <p:nvPr/>
        </p:nvSpPr>
        <p:spPr>
          <a:xfrm>
            <a:off x="7458974" y="1414856"/>
            <a:ext cx="3420531" cy="715089"/>
          </a:xfrm>
          <a:prstGeom prst="roundRect">
            <a:avLst/>
          </a:prstGeom>
          <a:solidFill>
            <a:srgbClr val="26150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A Amargura...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0279DAC-5648-121F-7749-EF197A5CD4A3}"/>
              </a:ext>
            </a:extLst>
          </p:cNvPr>
          <p:cNvSpPr txBox="1"/>
          <p:nvPr/>
        </p:nvSpPr>
        <p:spPr>
          <a:xfrm>
            <a:off x="302455" y="1517012"/>
            <a:ext cx="5367975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Sempre está lembrando dos detalhes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654447E-336D-A1FE-D501-65925AEF7FA3}"/>
              </a:ext>
            </a:extLst>
          </p:cNvPr>
          <p:cNvSpPr txBox="1"/>
          <p:nvPr/>
        </p:nvSpPr>
        <p:spPr>
          <a:xfrm>
            <a:off x="466357" y="2163993"/>
            <a:ext cx="6624556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Vive pesada em relação a determinada pessoa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6232F15-8118-1469-9E35-D1F9E541364C}"/>
              </a:ext>
            </a:extLst>
          </p:cNvPr>
          <p:cNvSpPr txBox="1"/>
          <p:nvPr/>
        </p:nvSpPr>
        <p:spPr>
          <a:xfrm>
            <a:off x="705021" y="2810974"/>
            <a:ext cx="6799960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Vive pesada em relação a determinada situação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FCA14CF-8E5E-8EFA-031B-667E54FCFE6C}"/>
              </a:ext>
            </a:extLst>
          </p:cNvPr>
          <p:cNvSpPr txBox="1"/>
          <p:nvPr/>
        </p:nvSpPr>
        <p:spPr>
          <a:xfrm>
            <a:off x="955187" y="3429000"/>
            <a:ext cx="5367975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Se ressente com facilidade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75B8FF7-1604-6A15-5B2A-DCCBB313696C}"/>
              </a:ext>
            </a:extLst>
          </p:cNvPr>
          <p:cNvSpPr txBox="1"/>
          <p:nvPr/>
        </p:nvSpPr>
        <p:spPr>
          <a:xfrm>
            <a:off x="1119088" y="4075981"/>
            <a:ext cx="6851719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Não perdoa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298BFDA-3284-C329-C639-59153C244651}"/>
              </a:ext>
            </a:extLst>
          </p:cNvPr>
          <p:cNvSpPr txBox="1"/>
          <p:nvPr/>
        </p:nvSpPr>
        <p:spPr>
          <a:xfrm>
            <a:off x="1357753" y="4722962"/>
            <a:ext cx="6799960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Quer ser o juíz do ofensor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FED01F8-4A6B-A9DC-40CF-30DECD917629}"/>
              </a:ext>
            </a:extLst>
          </p:cNvPr>
          <p:cNvSpPr txBox="1"/>
          <p:nvPr/>
        </p:nvSpPr>
        <p:spPr>
          <a:xfrm>
            <a:off x="7504981" y="3287692"/>
            <a:ext cx="4169434" cy="715089"/>
          </a:xfrm>
          <a:prstGeom prst="roundRect">
            <a:avLst/>
          </a:prstGeom>
          <a:solidFill>
            <a:srgbClr val="26150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O Amargurado...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3BB62BE-2E88-4CD8-05D7-AEA5107A0C27}"/>
              </a:ext>
            </a:extLst>
          </p:cNvPr>
          <p:cNvSpPr txBox="1"/>
          <p:nvPr/>
        </p:nvSpPr>
        <p:spPr>
          <a:xfrm>
            <a:off x="1619420" y="5413071"/>
            <a:ext cx="8559749" cy="919401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Vê o pecado do outro, mas não reconhece o seu próprio (a amargura)</a:t>
            </a:r>
          </a:p>
        </p:txBody>
      </p:sp>
    </p:spTree>
    <p:extLst>
      <p:ext uri="{BB962C8B-B14F-4D97-AF65-F5344CB8AC3E}">
        <p14:creationId xmlns:p14="http://schemas.microsoft.com/office/powerpoint/2010/main" val="363078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0" grpId="0" animBg="1"/>
      <p:bldP spid="2" grpId="0" animBg="1"/>
      <p:bldP spid="3" grpId="0" animBg="1"/>
      <p:bldP spid="4" grpId="0" animBg="1"/>
      <p:bldP spid="7" grpId="0" animBg="1"/>
      <p:bldP spid="9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Agrupar 24">
            <a:extLst>
              <a:ext uri="{FF2B5EF4-FFF2-40B4-BE49-F238E27FC236}">
                <a16:creationId xmlns:a16="http://schemas.microsoft.com/office/drawing/2014/main" id="{9B5A3E7B-4418-5244-E9E7-5BC58537621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243A0EC0-1A3D-11D4-081B-A625A0D2E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25BECF6D-8704-4736-747E-A24A58904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9653" t="84197" r="5833" b="3210"/>
            <a:stretch>
              <a:fillRect/>
            </a:stretch>
          </p:blipFill>
          <p:spPr>
            <a:xfrm>
              <a:off x="11362267" y="5926666"/>
              <a:ext cx="550334" cy="863601"/>
            </a:xfrm>
            <a:prstGeom prst="rect">
              <a:avLst/>
            </a:prstGeom>
          </p:spPr>
        </p:pic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4C1865F5-ACB3-93E3-CB5E-A22A77C448E4}"/>
              </a:ext>
            </a:extLst>
          </p:cNvPr>
          <p:cNvGrpSpPr/>
          <p:nvPr/>
        </p:nvGrpSpPr>
        <p:grpSpPr>
          <a:xfrm>
            <a:off x="-33869" y="-344871"/>
            <a:ext cx="12920460" cy="2023939"/>
            <a:chOff x="-33869" y="1179131"/>
            <a:chExt cx="12920460" cy="2023939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F861BCAF-5CE8-9708-A8CF-B37059880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35926" b="8093"/>
            <a:stretch>
              <a:fillRect/>
            </a:stretch>
          </p:blipFill>
          <p:spPr>
            <a:xfrm>
              <a:off x="7001934" y="1194031"/>
              <a:ext cx="5884657" cy="1286475"/>
            </a:xfrm>
            <a:prstGeom prst="rect">
              <a:avLst/>
            </a:prstGeom>
          </p:spPr>
        </p:pic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C6C40635-DBA7-18F6-8094-4B5437A927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389" t="73988" r="44984" b="8093"/>
            <a:stretch>
              <a:fillRect/>
            </a:stretch>
          </p:blipFill>
          <p:spPr>
            <a:xfrm flipH="1" flipV="1">
              <a:off x="0" y="1450474"/>
              <a:ext cx="5012266" cy="1312333"/>
            </a:xfrm>
            <a:prstGeom prst="rect">
              <a:avLst/>
            </a:prstGeom>
          </p:spPr>
        </p:pic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AAAF929B-EB9D-F16E-3158-4F4FEC113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080" t="73988" r="44984" b="8093"/>
            <a:stretch>
              <a:fillRect/>
            </a:stretch>
          </p:blipFill>
          <p:spPr>
            <a:xfrm flipH="1" flipV="1">
              <a:off x="-33869" y="1890737"/>
              <a:ext cx="5046135" cy="1312333"/>
            </a:xfrm>
            <a:prstGeom prst="rect">
              <a:avLst/>
            </a:prstGeom>
          </p:spPr>
        </p:pic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20177D57-CA4E-7368-84D5-EDDD77A49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002" t="79896" r="53063" b="10585"/>
            <a:stretch>
              <a:fillRect/>
            </a:stretch>
          </p:blipFill>
          <p:spPr>
            <a:xfrm>
              <a:off x="0" y="1811867"/>
              <a:ext cx="5046135" cy="697137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274B3503-92F6-7A21-1EBC-DD1C4576D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35926" b="12413"/>
            <a:stretch>
              <a:fillRect/>
            </a:stretch>
          </p:blipFill>
          <p:spPr>
            <a:xfrm flipV="1">
              <a:off x="6985000" y="2226734"/>
              <a:ext cx="5884657" cy="976336"/>
            </a:xfrm>
            <a:prstGeom prst="rect">
              <a:avLst/>
            </a:prstGeom>
          </p:spPr>
        </p:pic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D7532DE8-B392-54EE-02E4-FEBAA11B8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51691" b="8093"/>
            <a:stretch>
              <a:fillRect/>
            </a:stretch>
          </p:blipFill>
          <p:spPr>
            <a:xfrm>
              <a:off x="4745777" y="1179131"/>
              <a:ext cx="4228890" cy="1299340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FABFDBB1-A6AF-E530-CA34-726F98D02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49978" b="12413"/>
            <a:stretch>
              <a:fillRect/>
            </a:stretch>
          </p:blipFill>
          <p:spPr>
            <a:xfrm flipV="1">
              <a:off x="4728843" y="2213385"/>
              <a:ext cx="4415157" cy="986099"/>
            </a:xfrm>
            <a:prstGeom prst="rect">
              <a:avLst/>
            </a:prstGeom>
          </p:spPr>
        </p:pic>
      </p:grpSp>
      <p:pic>
        <p:nvPicPr>
          <p:cNvPr id="33" name="Imagem 32">
            <a:extLst>
              <a:ext uri="{FF2B5EF4-FFF2-40B4-BE49-F238E27FC236}">
                <a16:creationId xmlns:a16="http://schemas.microsoft.com/office/drawing/2014/main" id="{665CDD60-FA3F-F178-91CB-D2DD8F2EAF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976" y="110958"/>
            <a:ext cx="2311777" cy="143317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F4C6DC2-B696-7B90-A974-BE6C02A9CF45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2-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... Seu comportamento é barulhento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9B3A2B3-88EE-0276-3374-4B6E528FE9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4629" y="1121434"/>
            <a:ext cx="6838141" cy="5883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8C0F8F9-27FA-B04F-54A2-D07D8E5279C7}"/>
              </a:ext>
            </a:extLst>
          </p:cNvPr>
          <p:cNvSpPr txBox="1"/>
          <p:nvPr/>
        </p:nvSpPr>
        <p:spPr>
          <a:xfrm>
            <a:off x="51489" y="1757938"/>
            <a:ext cx="5250612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400" b="1" dirty="0">
                <a:solidFill>
                  <a:srgbClr val="002060"/>
                </a:solidFill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Marido amargurado:</a:t>
            </a:r>
          </a:p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A esposa não o respeita ou segue sua liderança. (Cl 3.18)</a:t>
            </a:r>
          </a:p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b="1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Pesa </a:t>
            </a:r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sobre ele a responsabilidade de amar sua esposa </a:t>
            </a:r>
            <a:r>
              <a:rPr lang="pt-BR" sz="2400" b="1" dirty="0" err="1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sacrificialmente</a:t>
            </a:r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. (</a:t>
            </a:r>
            <a:r>
              <a:rPr lang="pt-BR" sz="2400" b="1" dirty="0" err="1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Col</a:t>
            </a:r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 3.19)</a:t>
            </a:r>
          </a:p>
        </p:txBody>
      </p:sp>
    </p:spTree>
    <p:extLst>
      <p:ext uri="{BB962C8B-B14F-4D97-AF65-F5344CB8AC3E}">
        <p14:creationId xmlns:p14="http://schemas.microsoft.com/office/powerpoint/2010/main" val="36636538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42B91-178A-FF5D-D1BC-32035AF0B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Agrupar 24">
            <a:extLst>
              <a:ext uri="{FF2B5EF4-FFF2-40B4-BE49-F238E27FC236}">
                <a16:creationId xmlns:a16="http://schemas.microsoft.com/office/drawing/2014/main" id="{B0A0C6AC-B2F8-C66C-DA77-F5F23E2038B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2ED9E031-1409-3620-1EA4-C0833409D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F705F216-7BFE-CDB1-8EF8-B3D375F13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9653" t="84197" r="5833" b="3210"/>
            <a:stretch>
              <a:fillRect/>
            </a:stretch>
          </p:blipFill>
          <p:spPr>
            <a:xfrm>
              <a:off x="11362267" y="5926666"/>
              <a:ext cx="550334" cy="863601"/>
            </a:xfrm>
            <a:prstGeom prst="rect">
              <a:avLst/>
            </a:prstGeom>
          </p:spPr>
        </p:pic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CCD521EF-B049-D637-AA20-70F980713EF3}"/>
              </a:ext>
            </a:extLst>
          </p:cNvPr>
          <p:cNvGrpSpPr/>
          <p:nvPr/>
        </p:nvGrpSpPr>
        <p:grpSpPr>
          <a:xfrm>
            <a:off x="-33869" y="-344871"/>
            <a:ext cx="12920460" cy="2023939"/>
            <a:chOff x="-33869" y="1179131"/>
            <a:chExt cx="12920460" cy="2023939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FF4AFC50-5771-8586-F6A3-6E4EC7D0F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35926" b="8093"/>
            <a:stretch>
              <a:fillRect/>
            </a:stretch>
          </p:blipFill>
          <p:spPr>
            <a:xfrm>
              <a:off x="7001934" y="1194031"/>
              <a:ext cx="5884657" cy="1286475"/>
            </a:xfrm>
            <a:prstGeom prst="rect">
              <a:avLst/>
            </a:prstGeom>
          </p:spPr>
        </p:pic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C2B2ED61-CE15-3513-AC87-E1675AFB6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389" t="73988" r="44984" b="8093"/>
            <a:stretch>
              <a:fillRect/>
            </a:stretch>
          </p:blipFill>
          <p:spPr>
            <a:xfrm flipH="1" flipV="1">
              <a:off x="0" y="1450474"/>
              <a:ext cx="5012266" cy="1312333"/>
            </a:xfrm>
            <a:prstGeom prst="rect">
              <a:avLst/>
            </a:prstGeom>
          </p:spPr>
        </p:pic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72BD3763-B65D-985F-7DA6-5F8CF7347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080" t="73988" r="44984" b="8093"/>
            <a:stretch>
              <a:fillRect/>
            </a:stretch>
          </p:blipFill>
          <p:spPr>
            <a:xfrm flipH="1" flipV="1">
              <a:off x="-33869" y="1890737"/>
              <a:ext cx="5046135" cy="1312333"/>
            </a:xfrm>
            <a:prstGeom prst="rect">
              <a:avLst/>
            </a:prstGeom>
          </p:spPr>
        </p:pic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E0AD23F1-0C69-6148-DD0D-08A582625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002" t="79896" r="53063" b="10585"/>
            <a:stretch>
              <a:fillRect/>
            </a:stretch>
          </p:blipFill>
          <p:spPr>
            <a:xfrm>
              <a:off x="0" y="1811867"/>
              <a:ext cx="5046135" cy="697137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03B31180-9F34-BA37-4809-979E2912E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35926" b="12413"/>
            <a:stretch>
              <a:fillRect/>
            </a:stretch>
          </p:blipFill>
          <p:spPr>
            <a:xfrm flipV="1">
              <a:off x="6985000" y="2226734"/>
              <a:ext cx="5884657" cy="976336"/>
            </a:xfrm>
            <a:prstGeom prst="rect">
              <a:avLst/>
            </a:prstGeom>
          </p:spPr>
        </p:pic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CF46703C-B824-79EA-A6E7-3170297A1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51691" b="8093"/>
            <a:stretch>
              <a:fillRect/>
            </a:stretch>
          </p:blipFill>
          <p:spPr>
            <a:xfrm>
              <a:off x="4745777" y="1179131"/>
              <a:ext cx="4228890" cy="1299340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926A72A9-2077-074A-CB77-CE64E3BE5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49978" b="12413"/>
            <a:stretch>
              <a:fillRect/>
            </a:stretch>
          </p:blipFill>
          <p:spPr>
            <a:xfrm flipV="1">
              <a:off x="4728843" y="2213385"/>
              <a:ext cx="4415157" cy="986099"/>
            </a:xfrm>
            <a:prstGeom prst="rect">
              <a:avLst/>
            </a:prstGeom>
          </p:spPr>
        </p:pic>
      </p:grpSp>
      <p:pic>
        <p:nvPicPr>
          <p:cNvPr id="33" name="Imagem 32">
            <a:extLst>
              <a:ext uri="{FF2B5EF4-FFF2-40B4-BE49-F238E27FC236}">
                <a16:creationId xmlns:a16="http://schemas.microsoft.com/office/drawing/2014/main" id="{A42F647A-594B-7892-AB3C-076A2BF7D1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976" y="110958"/>
            <a:ext cx="2311777" cy="143317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650B02C-7397-7A1B-3E42-C6D75B76568D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2-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... Seu comportamento é barulhento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49EB550-EAA2-FFB1-E246-E556D5F8E9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4629" y="1121434"/>
            <a:ext cx="6838141" cy="5883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200A564-F25E-CC43-7912-EB1F2C26A761}"/>
              </a:ext>
            </a:extLst>
          </p:cNvPr>
          <p:cNvSpPr txBox="1"/>
          <p:nvPr/>
        </p:nvSpPr>
        <p:spPr>
          <a:xfrm>
            <a:off x="51489" y="1757938"/>
            <a:ext cx="525061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400" b="1" dirty="0">
                <a:solidFill>
                  <a:srgbClr val="002060"/>
                </a:solidFill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Esposa amargurada:</a:t>
            </a:r>
          </a:p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O marido não a lidera biblicamente (Cl 3.18)</a:t>
            </a:r>
          </a:p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O marido não a ama </a:t>
            </a:r>
            <a:r>
              <a:rPr lang="pt-BR" sz="2400" b="1" dirty="0" err="1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sacrificialmente</a:t>
            </a:r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 (</a:t>
            </a:r>
            <a:r>
              <a:rPr lang="pt-BR" sz="2400" b="1" dirty="0" err="1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Col</a:t>
            </a:r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 3.19)</a:t>
            </a:r>
          </a:p>
        </p:txBody>
      </p:sp>
    </p:spTree>
    <p:extLst>
      <p:ext uri="{BB962C8B-B14F-4D97-AF65-F5344CB8AC3E}">
        <p14:creationId xmlns:p14="http://schemas.microsoft.com/office/powerpoint/2010/main" val="4041493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EC0D3-08FE-8284-26E7-B4C51E1A2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Agrupar 24">
            <a:extLst>
              <a:ext uri="{FF2B5EF4-FFF2-40B4-BE49-F238E27FC236}">
                <a16:creationId xmlns:a16="http://schemas.microsoft.com/office/drawing/2014/main" id="{0F832267-0C3E-B7F1-A16D-3A1B2F32BAD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DAFB2730-1136-D6AE-BC5C-CA397EED0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66340DA1-EAB1-49B3-03DB-20E7ECBBE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9653" t="84197" r="5833" b="3210"/>
            <a:stretch>
              <a:fillRect/>
            </a:stretch>
          </p:blipFill>
          <p:spPr>
            <a:xfrm>
              <a:off x="11362267" y="5926666"/>
              <a:ext cx="550334" cy="863601"/>
            </a:xfrm>
            <a:prstGeom prst="rect">
              <a:avLst/>
            </a:prstGeom>
          </p:spPr>
        </p:pic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17E01076-B258-DC1D-EC0B-0E8FC86CFF0A}"/>
              </a:ext>
            </a:extLst>
          </p:cNvPr>
          <p:cNvGrpSpPr/>
          <p:nvPr/>
        </p:nvGrpSpPr>
        <p:grpSpPr>
          <a:xfrm>
            <a:off x="-33869" y="-344871"/>
            <a:ext cx="12920460" cy="2023939"/>
            <a:chOff x="-33869" y="1179131"/>
            <a:chExt cx="12920460" cy="2023939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B40ABC08-F8EC-46A8-F73A-F3F141361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35926" b="8093"/>
            <a:stretch>
              <a:fillRect/>
            </a:stretch>
          </p:blipFill>
          <p:spPr>
            <a:xfrm>
              <a:off x="7001934" y="1194031"/>
              <a:ext cx="5884657" cy="1286475"/>
            </a:xfrm>
            <a:prstGeom prst="rect">
              <a:avLst/>
            </a:prstGeom>
          </p:spPr>
        </p:pic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5A80493A-1A6F-D59E-9CA4-B2ADB3C63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389" t="73988" r="44984" b="8093"/>
            <a:stretch>
              <a:fillRect/>
            </a:stretch>
          </p:blipFill>
          <p:spPr>
            <a:xfrm flipH="1" flipV="1">
              <a:off x="0" y="1450474"/>
              <a:ext cx="5012266" cy="1312333"/>
            </a:xfrm>
            <a:prstGeom prst="rect">
              <a:avLst/>
            </a:prstGeom>
          </p:spPr>
        </p:pic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AD20638A-A940-3DF7-1A6B-A96818C50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080" t="73988" r="44984" b="8093"/>
            <a:stretch>
              <a:fillRect/>
            </a:stretch>
          </p:blipFill>
          <p:spPr>
            <a:xfrm flipH="1" flipV="1">
              <a:off x="-33869" y="1890737"/>
              <a:ext cx="5046135" cy="1312333"/>
            </a:xfrm>
            <a:prstGeom prst="rect">
              <a:avLst/>
            </a:prstGeom>
          </p:spPr>
        </p:pic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A06FBB73-5D59-B4B9-4AB4-F67A336FF5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002" t="79896" r="53063" b="10585"/>
            <a:stretch>
              <a:fillRect/>
            </a:stretch>
          </p:blipFill>
          <p:spPr>
            <a:xfrm>
              <a:off x="0" y="1811867"/>
              <a:ext cx="5046135" cy="697137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245E9305-0890-7A24-6DBC-585ADDFA0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35926" b="12413"/>
            <a:stretch>
              <a:fillRect/>
            </a:stretch>
          </p:blipFill>
          <p:spPr>
            <a:xfrm flipV="1">
              <a:off x="6985000" y="2226734"/>
              <a:ext cx="5884657" cy="976336"/>
            </a:xfrm>
            <a:prstGeom prst="rect">
              <a:avLst/>
            </a:prstGeom>
          </p:spPr>
        </p:pic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DA5CD94A-96C2-0F9E-0426-C443EA180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51691" b="8093"/>
            <a:stretch>
              <a:fillRect/>
            </a:stretch>
          </p:blipFill>
          <p:spPr>
            <a:xfrm>
              <a:off x="4745777" y="1179131"/>
              <a:ext cx="4228890" cy="1299340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B8B47491-5EB6-60E7-5A58-EDFBC1A7A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49978" b="12413"/>
            <a:stretch>
              <a:fillRect/>
            </a:stretch>
          </p:blipFill>
          <p:spPr>
            <a:xfrm flipV="1">
              <a:off x="4728843" y="2213385"/>
              <a:ext cx="4415157" cy="986099"/>
            </a:xfrm>
            <a:prstGeom prst="rect">
              <a:avLst/>
            </a:prstGeom>
          </p:spPr>
        </p:pic>
      </p:grpSp>
      <p:pic>
        <p:nvPicPr>
          <p:cNvPr id="33" name="Imagem 32">
            <a:extLst>
              <a:ext uri="{FF2B5EF4-FFF2-40B4-BE49-F238E27FC236}">
                <a16:creationId xmlns:a16="http://schemas.microsoft.com/office/drawing/2014/main" id="{F15D537F-A675-7632-6090-DED59CB83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976" y="110958"/>
            <a:ext cx="2311777" cy="143317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61108C3-3F44-75CB-A42A-7FF8EE9362BE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2-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... Seu comportamento é barulhento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9E6C8FD-E52C-88E1-67C5-55B67A51C1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4629" y="1121434"/>
            <a:ext cx="6838141" cy="5883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9D1B391-CD72-6BED-8C68-6CAA9BC2E3FE}"/>
              </a:ext>
            </a:extLst>
          </p:cNvPr>
          <p:cNvSpPr txBox="1"/>
          <p:nvPr/>
        </p:nvSpPr>
        <p:spPr>
          <a:xfrm>
            <a:off x="51489" y="1757938"/>
            <a:ext cx="5250612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400" b="1" dirty="0">
                <a:solidFill>
                  <a:srgbClr val="002060"/>
                </a:solidFill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Cônjuges amargurados:</a:t>
            </a:r>
          </a:p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Expectativas quanto ao relacionamento conjugal não estão sendo alcançadas.</a:t>
            </a:r>
          </a:p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Necessidades pessoais não estão sendo satisfeitas.</a:t>
            </a:r>
          </a:p>
          <a:p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      ¨ </a:t>
            </a:r>
            <a:r>
              <a:rPr lang="pt-BR" sz="2000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Intimidade sexual;</a:t>
            </a:r>
          </a:p>
          <a:p>
            <a:r>
              <a:rPr lang="pt-BR" sz="2000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       ¨ Companheirismo;</a:t>
            </a:r>
          </a:p>
          <a:p>
            <a:r>
              <a:rPr lang="pt-BR" sz="2000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       ¨ Aparência de um ou outro;</a:t>
            </a:r>
          </a:p>
          <a:p>
            <a:r>
              <a:rPr lang="pt-BR" sz="2000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       ¨ Finanças;</a:t>
            </a:r>
          </a:p>
          <a:p>
            <a:r>
              <a:rPr lang="pt-BR" sz="2000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       ¨ Organização do lar;</a:t>
            </a:r>
          </a:p>
          <a:p>
            <a:r>
              <a:rPr lang="pt-BR" sz="2000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       ¨ Admiração e respeito mútuos; etc.</a:t>
            </a:r>
          </a:p>
          <a:p>
            <a:endParaRPr lang="pt-BR" sz="2000" b="1" dirty="0">
              <a:latin typeface="Aptos Slab" panose="020B0004020202020204" pitchFamily="34" charset="0"/>
              <a:ea typeface="Times New Roman" panose="02020603050405020304" pitchFamily="18" charset="0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66439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901BC-69DA-B8DE-1B00-992B91C42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Agrupar 24">
            <a:extLst>
              <a:ext uri="{FF2B5EF4-FFF2-40B4-BE49-F238E27FC236}">
                <a16:creationId xmlns:a16="http://schemas.microsoft.com/office/drawing/2014/main" id="{3B9BD34E-97DE-53C8-6A7D-AD9BF7C9F68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3E4032A5-2DE4-8FDD-73A6-F416A7F42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B1894704-2762-58F7-BDF5-32D923361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9653" t="84197" r="5833" b="3210"/>
            <a:stretch>
              <a:fillRect/>
            </a:stretch>
          </p:blipFill>
          <p:spPr>
            <a:xfrm>
              <a:off x="11362267" y="5926666"/>
              <a:ext cx="550334" cy="863601"/>
            </a:xfrm>
            <a:prstGeom prst="rect">
              <a:avLst/>
            </a:prstGeom>
          </p:spPr>
        </p:pic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037A425B-C002-EB45-09AE-416809114EB1}"/>
              </a:ext>
            </a:extLst>
          </p:cNvPr>
          <p:cNvGrpSpPr/>
          <p:nvPr/>
        </p:nvGrpSpPr>
        <p:grpSpPr>
          <a:xfrm>
            <a:off x="-33869" y="-344871"/>
            <a:ext cx="12920460" cy="2023939"/>
            <a:chOff x="-33869" y="1179131"/>
            <a:chExt cx="12920460" cy="2023939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5797B5D8-193B-73FD-B442-A6D88FBE7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35926" b="8093"/>
            <a:stretch>
              <a:fillRect/>
            </a:stretch>
          </p:blipFill>
          <p:spPr>
            <a:xfrm>
              <a:off x="7001934" y="1194031"/>
              <a:ext cx="5884657" cy="1286475"/>
            </a:xfrm>
            <a:prstGeom prst="rect">
              <a:avLst/>
            </a:prstGeom>
          </p:spPr>
        </p:pic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3DF7F193-AC1E-B28E-28AE-C047A0F61D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389" t="73988" r="44984" b="8093"/>
            <a:stretch>
              <a:fillRect/>
            </a:stretch>
          </p:blipFill>
          <p:spPr>
            <a:xfrm flipH="1" flipV="1">
              <a:off x="0" y="1450474"/>
              <a:ext cx="5012266" cy="1312333"/>
            </a:xfrm>
            <a:prstGeom prst="rect">
              <a:avLst/>
            </a:prstGeom>
          </p:spPr>
        </p:pic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646ABE64-D023-4ACC-289B-20127316E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080" t="73988" r="44984" b="8093"/>
            <a:stretch>
              <a:fillRect/>
            </a:stretch>
          </p:blipFill>
          <p:spPr>
            <a:xfrm flipH="1" flipV="1">
              <a:off x="-33869" y="1890737"/>
              <a:ext cx="5046135" cy="1312333"/>
            </a:xfrm>
            <a:prstGeom prst="rect">
              <a:avLst/>
            </a:prstGeom>
          </p:spPr>
        </p:pic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9D7BB51F-AC09-369E-75E9-9CE578B79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002" t="79896" r="53063" b="10585"/>
            <a:stretch>
              <a:fillRect/>
            </a:stretch>
          </p:blipFill>
          <p:spPr>
            <a:xfrm>
              <a:off x="0" y="1811867"/>
              <a:ext cx="5046135" cy="697137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31BFA87B-913F-3210-600D-839610E2B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35926" b="12413"/>
            <a:stretch>
              <a:fillRect/>
            </a:stretch>
          </p:blipFill>
          <p:spPr>
            <a:xfrm flipV="1">
              <a:off x="6985000" y="2226734"/>
              <a:ext cx="5884657" cy="976336"/>
            </a:xfrm>
            <a:prstGeom prst="rect">
              <a:avLst/>
            </a:prstGeom>
          </p:spPr>
        </p:pic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C1979604-8836-3494-3419-E11CE2230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51691" b="8093"/>
            <a:stretch>
              <a:fillRect/>
            </a:stretch>
          </p:blipFill>
          <p:spPr>
            <a:xfrm>
              <a:off x="4745777" y="1179131"/>
              <a:ext cx="4228890" cy="1299340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49FC0F30-64CC-A084-E42C-58A336AB6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29" t="73988" r="49978" b="12413"/>
            <a:stretch>
              <a:fillRect/>
            </a:stretch>
          </p:blipFill>
          <p:spPr>
            <a:xfrm flipV="1">
              <a:off x="4728843" y="2213385"/>
              <a:ext cx="4415157" cy="986099"/>
            </a:xfrm>
            <a:prstGeom prst="rect">
              <a:avLst/>
            </a:prstGeom>
          </p:spPr>
        </p:pic>
      </p:grpSp>
      <p:pic>
        <p:nvPicPr>
          <p:cNvPr id="33" name="Imagem 32">
            <a:extLst>
              <a:ext uri="{FF2B5EF4-FFF2-40B4-BE49-F238E27FC236}">
                <a16:creationId xmlns:a16="http://schemas.microsoft.com/office/drawing/2014/main" id="{12EEA6B0-E055-D820-2784-883051F1D1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976" y="110958"/>
            <a:ext cx="2311777" cy="143317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5FE8926-8D49-5034-9293-395235B7BFE5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2-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... Seu comportamento é barulhento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A17DF69-2788-B12C-950A-7185A49B00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4629" y="1121434"/>
            <a:ext cx="6838141" cy="5883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FF8696C-8B29-ADCC-AF9D-C8E00EAFD372}"/>
              </a:ext>
            </a:extLst>
          </p:cNvPr>
          <p:cNvSpPr txBox="1"/>
          <p:nvPr/>
        </p:nvSpPr>
        <p:spPr>
          <a:xfrm>
            <a:off x="51489" y="1757938"/>
            <a:ext cx="5250612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400" b="1" dirty="0">
                <a:solidFill>
                  <a:srgbClr val="002060"/>
                </a:solidFill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Cônjuges amargurados:</a:t>
            </a:r>
          </a:p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Por causa do pecado deliberado do outro:</a:t>
            </a:r>
          </a:p>
          <a:p>
            <a:pPr lvl="1"/>
            <a:r>
              <a:rPr lang="pt-BR" sz="2000" dirty="0">
                <a:latin typeface="Aptos Slab" panose="020B0004020202020204" pitchFamily="34" charset="0"/>
              </a:rPr>
              <a:t>Traição;</a:t>
            </a:r>
          </a:p>
          <a:p>
            <a:pPr lvl="1"/>
            <a:r>
              <a:rPr lang="pt-BR" sz="2000" dirty="0">
                <a:latin typeface="Aptos Slab" panose="020B0004020202020204" pitchFamily="34" charset="0"/>
              </a:rPr>
              <a:t>Divórcio;</a:t>
            </a:r>
          </a:p>
          <a:p>
            <a:pPr lvl="1"/>
            <a:r>
              <a:rPr lang="pt-BR" sz="2000" dirty="0">
                <a:latin typeface="Aptos Slab" panose="020B0004020202020204" pitchFamily="34" charset="0"/>
              </a:rPr>
              <a:t>Jugo desigual;</a:t>
            </a:r>
          </a:p>
          <a:p>
            <a:pPr lvl="1"/>
            <a:r>
              <a:rPr lang="pt-BR" sz="2000" dirty="0">
                <a:latin typeface="Aptos Slab" panose="020B0004020202020204" pitchFamily="34" charset="0"/>
              </a:rPr>
              <a:t>Humilhação pública;</a:t>
            </a:r>
          </a:p>
          <a:p>
            <a:pPr lvl="1"/>
            <a:r>
              <a:rPr lang="pt-BR" sz="2000" dirty="0">
                <a:latin typeface="Aptos Slab" panose="020B0004020202020204" pitchFamily="34" charset="0"/>
              </a:rPr>
              <a:t>Humilhação particular;</a:t>
            </a:r>
          </a:p>
          <a:p>
            <a:pPr lvl="1"/>
            <a:r>
              <a:rPr lang="pt-BR" sz="2000" dirty="0">
                <a:latin typeface="Aptos Slab" panose="020B0004020202020204" pitchFamily="34" charset="0"/>
              </a:rPr>
              <a:t>Parentes (sogros, </a:t>
            </a:r>
            <a:r>
              <a:rPr lang="pt-BR" sz="2000" dirty="0" err="1">
                <a:latin typeface="Aptos Slab" panose="020B0004020202020204" pitchFamily="34" charset="0"/>
              </a:rPr>
              <a:t>etc</a:t>
            </a:r>
            <a:r>
              <a:rPr lang="pt-BR" sz="2000" dirty="0">
                <a:latin typeface="Aptos Slab" panose="020B0004020202020204" pitchFamily="34" charset="0"/>
              </a:rPr>
              <a:t>)</a:t>
            </a:r>
          </a:p>
          <a:p>
            <a:pPr lvl="1"/>
            <a:r>
              <a:rPr lang="pt-BR" sz="2000" dirty="0">
                <a:latin typeface="Aptos Slab" panose="020B0004020202020204" pitchFamily="34" charset="0"/>
              </a:rPr>
              <a:t>Vida centrada nos filhos; na casa; no trabalho; etc.</a:t>
            </a:r>
          </a:p>
          <a:p>
            <a:endParaRPr lang="pt-BR" sz="2000" b="1" dirty="0">
              <a:latin typeface="Aptos Slab" panose="020B0004020202020204" pitchFamily="34" charset="0"/>
              <a:ea typeface="Times New Roman" panose="02020603050405020304" pitchFamily="18" charset="0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60916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562BB-1E76-5364-21E8-3E6CE0DA0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BC93073-F28E-F7F2-F391-51534CC4B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509C2CC-9EDA-8257-DC94-77FAE36324C7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3-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... Agita o Coração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AE5B50F-EA72-332A-317E-C167C33ABA9B}"/>
              </a:ext>
            </a:extLst>
          </p:cNvPr>
          <p:cNvSpPr txBox="1"/>
          <p:nvPr/>
        </p:nvSpPr>
        <p:spPr>
          <a:xfrm>
            <a:off x="8210002" y="1772401"/>
            <a:ext cx="3420531" cy="1940957"/>
          </a:xfrm>
          <a:prstGeom prst="roundRect">
            <a:avLst/>
          </a:prstGeom>
          <a:solidFill>
            <a:srgbClr val="26150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Barulhos silenciosos de amargura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4436D0E-6977-8475-6CC0-F35DC7CAC6D5}"/>
              </a:ext>
            </a:extLst>
          </p:cNvPr>
          <p:cNvSpPr txBox="1"/>
          <p:nvPr/>
        </p:nvSpPr>
        <p:spPr>
          <a:xfrm>
            <a:off x="342712" y="1772401"/>
            <a:ext cx="5201197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Gn</a:t>
            </a:r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 4.3-11 - Caim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72F313A-1C14-8849-7972-461F0892BE55}"/>
              </a:ext>
            </a:extLst>
          </p:cNvPr>
          <p:cNvSpPr txBox="1"/>
          <p:nvPr/>
        </p:nvSpPr>
        <p:spPr>
          <a:xfrm>
            <a:off x="506613" y="2419382"/>
            <a:ext cx="5589387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Rt</a:t>
            </a:r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 1.1-5; 12-13; 19-20 - Noemi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C0F9258-5C1D-37D1-0315-005CC5602A9D}"/>
              </a:ext>
            </a:extLst>
          </p:cNvPr>
          <p:cNvSpPr txBox="1"/>
          <p:nvPr/>
        </p:nvSpPr>
        <p:spPr>
          <a:xfrm>
            <a:off x="745278" y="3066363"/>
            <a:ext cx="5973510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Jn</a:t>
            </a:r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 4.9 - Jonas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6CB260B-6B19-E5CF-9025-397280D1FDF3}"/>
              </a:ext>
            </a:extLst>
          </p:cNvPr>
          <p:cNvSpPr txBox="1"/>
          <p:nvPr/>
        </p:nvSpPr>
        <p:spPr>
          <a:xfrm>
            <a:off x="2254369" y="4401711"/>
            <a:ext cx="6096000" cy="1763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200" b="1" i="1" kern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“Pessoas nem sempre são amarguradas, mas gostam de ficar amarguradas”</a:t>
            </a:r>
            <a:endParaRPr lang="pt-BR" sz="3200" kern="1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31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0" grpId="0" animBg="1"/>
      <p:bldP spid="2" grpId="0" animBg="1"/>
      <p:bldP spid="3" grpId="0" animBg="1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01FB2-D974-8762-81CA-2F4B799CB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0E12758-5909-3740-29C5-DF60FE67C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0F773EC-B9B3-76AD-5D66-233F7BCA0EE0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3-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... Agita o Coração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C58ED11-33E7-6137-5F8D-9E4CF113F008}"/>
              </a:ext>
            </a:extLst>
          </p:cNvPr>
          <p:cNvSpPr txBox="1"/>
          <p:nvPr/>
        </p:nvSpPr>
        <p:spPr>
          <a:xfrm>
            <a:off x="8210002" y="1772401"/>
            <a:ext cx="3420531" cy="1940957"/>
          </a:xfrm>
          <a:prstGeom prst="roundRect">
            <a:avLst/>
          </a:prstGeom>
          <a:solidFill>
            <a:srgbClr val="26150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Barulhos </a:t>
            </a:r>
          </a:p>
          <a:p>
            <a:pPr algn="ctr"/>
            <a:r>
              <a:rPr lang="pt-BR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do </a:t>
            </a:r>
          </a:p>
          <a:p>
            <a:pPr algn="ctr"/>
            <a:r>
              <a:rPr lang="pt-BR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Coração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8CC9B2A-73E1-79EC-3D5D-EAA8CC398160}"/>
              </a:ext>
            </a:extLst>
          </p:cNvPr>
          <p:cNvSpPr txBox="1"/>
          <p:nvPr/>
        </p:nvSpPr>
        <p:spPr>
          <a:xfrm>
            <a:off x="342712" y="1772401"/>
            <a:ext cx="5201197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Col</a:t>
            </a:r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 3.19 – Presente no casamento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72378D8-678C-2807-EB15-D935F42411B2}"/>
              </a:ext>
            </a:extLst>
          </p:cNvPr>
          <p:cNvSpPr txBox="1"/>
          <p:nvPr/>
        </p:nvSpPr>
        <p:spPr>
          <a:xfrm>
            <a:off x="506613" y="2419382"/>
            <a:ext cx="7188149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Ef 4.31 – Mandamento para não alimentar na vida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375A2FD-B064-3E17-C31C-65FA1FFE4630}"/>
              </a:ext>
            </a:extLst>
          </p:cNvPr>
          <p:cNvSpPr txBox="1"/>
          <p:nvPr/>
        </p:nvSpPr>
        <p:spPr>
          <a:xfrm>
            <a:off x="2114002" y="4290183"/>
            <a:ext cx="6096000" cy="18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0">
              <a:lnSpc>
                <a:spcPct val="115000"/>
              </a:lnSpc>
              <a:spcAft>
                <a:spcPts val="800"/>
              </a:spcAft>
            </a:pPr>
            <a:r>
              <a:rPr lang="pt-BR" sz="3200" b="1" kern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Barulhos silenciosos da amargura no coração </a:t>
            </a:r>
          </a:p>
          <a:p>
            <a:pPr lvl="0" algn="ctr" rtl="0">
              <a:lnSpc>
                <a:spcPct val="115000"/>
              </a:lnSpc>
              <a:spcAft>
                <a:spcPts val="800"/>
              </a:spcAft>
            </a:pPr>
            <a:r>
              <a:rPr lang="pt-BR" sz="3200" b="1" kern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tornam-se um círculo vicioso.</a:t>
            </a:r>
            <a:endParaRPr lang="pt-BR" sz="3200" b="1" kern="1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388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2" grpId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3D498-D95B-2FC8-FC45-C8A5B0F1D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E0E5D93-3CD1-487D-A596-5B7C09489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421DAAC-34A1-D7D5-554D-61E126FF2051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3-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... Agira o Coração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0B8CCDF-8B3E-3822-1FAB-CD7284CBF941}"/>
              </a:ext>
            </a:extLst>
          </p:cNvPr>
          <p:cNvSpPr txBox="1"/>
          <p:nvPr/>
        </p:nvSpPr>
        <p:spPr>
          <a:xfrm>
            <a:off x="8210002" y="1772401"/>
            <a:ext cx="3420531" cy="1940957"/>
          </a:xfrm>
          <a:prstGeom prst="roundRect">
            <a:avLst/>
          </a:prstGeom>
          <a:solidFill>
            <a:srgbClr val="26150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Tratar </a:t>
            </a:r>
          </a:p>
          <a:p>
            <a:pPr algn="ctr"/>
            <a:r>
              <a:rPr lang="pt-BR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como </a:t>
            </a:r>
          </a:p>
          <a:p>
            <a:pPr algn="ctr"/>
            <a:r>
              <a:rPr lang="pt-BR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pecado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2D23CF3-2DCA-F4EA-E230-C8FF606F9B73}"/>
              </a:ext>
            </a:extLst>
          </p:cNvPr>
          <p:cNvSpPr txBox="1"/>
          <p:nvPr/>
        </p:nvSpPr>
        <p:spPr>
          <a:xfrm>
            <a:off x="331210" y="1620192"/>
            <a:ext cx="5201197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Ef 4.31-32 – Livrar da amargura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0292013-1085-AB2F-8A1C-A63D7E39A218}"/>
              </a:ext>
            </a:extLst>
          </p:cNvPr>
          <p:cNvSpPr txBox="1"/>
          <p:nvPr/>
        </p:nvSpPr>
        <p:spPr>
          <a:xfrm>
            <a:off x="506613" y="2419382"/>
            <a:ext cx="7188149" cy="3439239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lvl="0" indent="-457200">
              <a:buFont typeface="Aptos Slab" panose="020B0004020202020204" pitchFamily="34" charset="0"/>
              <a:buChar char="‡"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" panose="020B0004020202020204" pitchFamily="34" charset="0"/>
              </a:rPr>
              <a:t>Identifique como pecado;</a:t>
            </a:r>
          </a:p>
          <a:p>
            <a:pPr marL="457200" lvl="0" indent="-457200">
              <a:buFont typeface="Aptos Slab" panose="020B0004020202020204" pitchFamily="34" charset="0"/>
              <a:buChar char="‡"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" panose="020B0004020202020204" pitchFamily="34" charset="0"/>
              </a:rPr>
              <a:t>Arrependa-se do pecado;</a:t>
            </a:r>
          </a:p>
          <a:p>
            <a:pPr marL="457200" lvl="0" indent="-457200">
              <a:buFont typeface="Aptos Slab" panose="020B0004020202020204" pitchFamily="34" charset="0"/>
              <a:buChar char="‡"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" panose="020B0004020202020204" pitchFamily="34" charset="0"/>
              </a:rPr>
              <a:t>Confesse a Deus;</a:t>
            </a:r>
          </a:p>
          <a:p>
            <a:pPr marL="457200" lvl="0" indent="-457200">
              <a:buFont typeface="Aptos Slab" panose="020B0004020202020204" pitchFamily="34" charset="0"/>
              <a:buChar char="‡"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" panose="020B0004020202020204" pitchFamily="34" charset="0"/>
              </a:rPr>
              <a:t>Decida mudar de atitude;</a:t>
            </a:r>
          </a:p>
          <a:p>
            <a:pPr marL="457200" lvl="0" indent="-457200">
              <a:buFont typeface="Aptos Slab" panose="020B0004020202020204" pitchFamily="34" charset="0"/>
              <a:buChar char="‡"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" panose="020B0004020202020204" pitchFamily="34" charset="0"/>
              </a:rPr>
              <a:t>Confesse ao ofensor;</a:t>
            </a:r>
          </a:p>
          <a:p>
            <a:pPr marL="457200" lvl="0" indent="-457200">
              <a:buFont typeface="Aptos Slab" panose="020B0004020202020204" pitchFamily="34" charset="0"/>
              <a:buChar char="‡"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" panose="020B0004020202020204" pitchFamily="34" charset="0"/>
              </a:rPr>
              <a:t>Estabeleça um plano de ação para não trazer de volta do assunto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683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89018-A91A-BE1B-A131-6BBB2761E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E11422B-A81F-CDA1-7CB1-861CB0B11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F0D7DF0-E74D-BAB9-8F7F-BC590B76B6E2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4-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... Trate com as Escrituras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6CF41CD-BC56-6036-A0B0-9ADE13AF1B7A}"/>
              </a:ext>
            </a:extLst>
          </p:cNvPr>
          <p:cNvSpPr txBox="1"/>
          <p:nvPr/>
        </p:nvSpPr>
        <p:spPr>
          <a:xfrm>
            <a:off x="8489142" y="2764987"/>
            <a:ext cx="3420531" cy="1328023"/>
          </a:xfrm>
          <a:prstGeom prst="roundRect">
            <a:avLst/>
          </a:prstGeom>
          <a:solidFill>
            <a:srgbClr val="FFC000"/>
          </a:solidFill>
          <a:ln>
            <a:solidFill>
              <a:srgbClr val="4F2D1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Trate com a cruz de Cristo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AE1DE33-9226-B72C-D9C1-9655A7E0A0EA}"/>
              </a:ext>
            </a:extLst>
          </p:cNvPr>
          <p:cNvSpPr txBox="1"/>
          <p:nvPr/>
        </p:nvSpPr>
        <p:spPr>
          <a:xfrm>
            <a:off x="342712" y="1772401"/>
            <a:ext cx="5201197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Ef 4.32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733FDC9-3CE5-1FCF-A606-065765C92BD1}"/>
              </a:ext>
            </a:extLst>
          </p:cNvPr>
          <p:cNvSpPr txBox="1"/>
          <p:nvPr/>
        </p:nvSpPr>
        <p:spPr>
          <a:xfrm>
            <a:off x="408317" y="2967334"/>
            <a:ext cx="7625751" cy="2009061"/>
          </a:xfrm>
          <a:prstGeom prst="roundRect">
            <a:avLst/>
          </a:prstGeom>
          <a:solidFill>
            <a:schemeClr val="bg1">
              <a:alpha val="43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2800" i="1" dirty="0">
                <a:effectLst/>
                <a:latin typeface="Aptos Slab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“Pelo contrário, sejam bondosos e compassivos uns para com os outros, perdoando uns aos outros, </a:t>
            </a:r>
            <a:r>
              <a:rPr lang="pt-BR" sz="2800" b="1" i="1" dirty="0">
                <a:effectLst/>
                <a:latin typeface="Aptos Slab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como também Deus, em Cristo, perdoou vocês</a:t>
            </a:r>
            <a:r>
              <a:rPr lang="pt-BR" sz="2800" i="1" dirty="0">
                <a:effectLst/>
                <a:latin typeface="Aptos Slab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.”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64263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0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ADF54-CF59-6B33-CC86-714E73B5A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1C9F308-E0E0-DB76-E388-02FE57E8F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CE2D66C-D705-D67C-C702-06773CBF705E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4-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... Trate com as Escrituras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442A109-809D-3E8E-00A8-0BBA2E4D289D}"/>
              </a:ext>
            </a:extLst>
          </p:cNvPr>
          <p:cNvSpPr txBox="1"/>
          <p:nvPr/>
        </p:nvSpPr>
        <p:spPr>
          <a:xfrm>
            <a:off x="8489142" y="2764987"/>
            <a:ext cx="3420531" cy="1328023"/>
          </a:xfrm>
          <a:prstGeom prst="roundRect">
            <a:avLst/>
          </a:prstGeom>
          <a:solidFill>
            <a:srgbClr val="FFC000"/>
          </a:solidFill>
          <a:ln>
            <a:solidFill>
              <a:srgbClr val="4F2D1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Trate com perdão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7DE8A5A-6245-A456-095E-98FA6BE9893D}"/>
              </a:ext>
            </a:extLst>
          </p:cNvPr>
          <p:cNvSpPr txBox="1"/>
          <p:nvPr/>
        </p:nvSpPr>
        <p:spPr>
          <a:xfrm>
            <a:off x="342712" y="1772401"/>
            <a:ext cx="5201197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Col</a:t>
            </a:r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 3.13-15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C899199-F371-5BD2-6446-9757479EA369}"/>
              </a:ext>
            </a:extLst>
          </p:cNvPr>
          <p:cNvSpPr txBox="1"/>
          <p:nvPr/>
        </p:nvSpPr>
        <p:spPr>
          <a:xfrm>
            <a:off x="342712" y="2599273"/>
            <a:ext cx="7625751" cy="3779758"/>
          </a:xfrm>
          <a:prstGeom prst="roundRect">
            <a:avLst/>
          </a:prstGeom>
          <a:solidFill>
            <a:schemeClr val="bg1">
              <a:alpha val="43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2400" i="1" dirty="0"/>
              <a:t>“</a:t>
            </a:r>
            <a:r>
              <a:rPr lang="pt-BR" sz="2400" b="1" i="1" dirty="0"/>
              <a:t>Suportem-se uns aos outros</a:t>
            </a:r>
            <a:r>
              <a:rPr lang="pt-BR" sz="2400" i="1" dirty="0"/>
              <a:t> e </a:t>
            </a:r>
            <a:r>
              <a:rPr lang="pt-BR" sz="2400" b="1" i="1" dirty="0"/>
              <a:t>perdoem-se mutuamente</a:t>
            </a:r>
            <a:r>
              <a:rPr lang="pt-BR" sz="2400" i="1" dirty="0"/>
              <a:t>, caso alguém tenha motivo de queixa contra outra pessoa. Assim como o Senhor perdoou vocês, perdoem também uns aos outros. </a:t>
            </a:r>
            <a:r>
              <a:rPr lang="pt-BR" sz="2400" i="1" baseline="30000" dirty="0"/>
              <a:t>14</a:t>
            </a:r>
            <a:r>
              <a:rPr lang="pt-BR" sz="2400" i="1" dirty="0"/>
              <a:t>Acima de tudo isto, porém, esteja o amor, que é o vínculo da perfeição. </a:t>
            </a:r>
            <a:r>
              <a:rPr lang="pt-BR" sz="2400" i="1" baseline="30000" dirty="0"/>
              <a:t>15</a:t>
            </a:r>
            <a:r>
              <a:rPr lang="pt-BR" sz="2400" i="1" dirty="0"/>
              <a:t>Que a paz de Cristo seja o árbitro no coração de vocês, pois foi para essa paz que vocês foram chamados em um só corpo. E sejam agradecidos.”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74684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DFFC3-F033-EB7E-A9E9-3F9B619BF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4998512-A2F4-CAEC-B2C8-B37720DF0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CB853A5-11D7-7F02-BD17-C79D14533238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4-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... Trate com as Escrituras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68A26E7-57A8-8733-6932-F9FD1499FFB5}"/>
              </a:ext>
            </a:extLst>
          </p:cNvPr>
          <p:cNvSpPr txBox="1"/>
          <p:nvPr/>
        </p:nvSpPr>
        <p:spPr>
          <a:xfrm>
            <a:off x="8489142" y="2764987"/>
            <a:ext cx="3420531" cy="1328023"/>
          </a:xfrm>
          <a:prstGeom prst="roundRect">
            <a:avLst/>
          </a:prstGeom>
          <a:solidFill>
            <a:srgbClr val="FFC000"/>
          </a:solidFill>
          <a:ln>
            <a:solidFill>
              <a:srgbClr val="4F2D1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Trate com perdão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6FF1556-1D35-5115-27CF-9161E63F0EC9}"/>
              </a:ext>
            </a:extLst>
          </p:cNvPr>
          <p:cNvSpPr txBox="1"/>
          <p:nvPr/>
        </p:nvSpPr>
        <p:spPr>
          <a:xfrm>
            <a:off x="86899" y="3553925"/>
            <a:ext cx="2869721" cy="715089"/>
          </a:xfrm>
          <a:prstGeom prst="roundRect">
            <a:avLst/>
          </a:prstGeom>
          <a:solidFill>
            <a:srgbClr val="26150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Perdão é...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3ED166A-4519-2CA3-3152-9F03BCF7268F}"/>
              </a:ext>
            </a:extLst>
          </p:cNvPr>
          <p:cNvSpPr txBox="1"/>
          <p:nvPr/>
        </p:nvSpPr>
        <p:spPr>
          <a:xfrm>
            <a:off x="3264191" y="1841130"/>
            <a:ext cx="3773683" cy="578882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Decisão (Ef 4.32)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462D959-E242-2A86-401C-B0C5702E3A63}"/>
              </a:ext>
            </a:extLst>
          </p:cNvPr>
          <p:cNvSpPr txBox="1"/>
          <p:nvPr/>
        </p:nvSpPr>
        <p:spPr>
          <a:xfrm>
            <a:off x="3264191" y="2712732"/>
            <a:ext cx="4723869" cy="578882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Iniciativa Pessoal (</a:t>
            </a:r>
            <a:r>
              <a:rPr lang="pt-BR" sz="28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Col</a:t>
            </a:r>
            <a:r>
              <a:rPr lang="pt-BR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 3.13)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2CE7B9E-5664-3806-C376-7CEE3248E416}"/>
              </a:ext>
            </a:extLst>
          </p:cNvPr>
          <p:cNvSpPr txBox="1"/>
          <p:nvPr/>
        </p:nvSpPr>
        <p:spPr>
          <a:xfrm>
            <a:off x="3226171" y="3644067"/>
            <a:ext cx="4723869" cy="105560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Deixar o passado no passado (Hb 8.12)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7419A81-7495-1836-5A26-2E81A95A8B54}"/>
              </a:ext>
            </a:extLst>
          </p:cNvPr>
          <p:cNvSpPr txBox="1"/>
          <p:nvPr/>
        </p:nvSpPr>
        <p:spPr>
          <a:xfrm>
            <a:off x="3226171" y="5043473"/>
            <a:ext cx="4723869" cy="105560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Não precisa dos méritos do ofensor (Mt 18.21-35)</a:t>
            </a:r>
          </a:p>
        </p:txBody>
      </p:sp>
    </p:spTree>
    <p:extLst>
      <p:ext uri="{BB962C8B-B14F-4D97-AF65-F5344CB8AC3E}">
        <p14:creationId xmlns:p14="http://schemas.microsoft.com/office/powerpoint/2010/main" val="208336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11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359C6-D5AE-4489-EED3-51F6DF8C8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4BB5D95-BABB-B9A8-C650-6DC865BC2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EFD8DAF-B973-8367-270D-F5B0C25D0A19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4-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... Trate com as Escrituras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18EC829-0F05-EC08-1561-444053E7C6CD}"/>
              </a:ext>
            </a:extLst>
          </p:cNvPr>
          <p:cNvSpPr txBox="1"/>
          <p:nvPr/>
        </p:nvSpPr>
        <p:spPr>
          <a:xfrm>
            <a:off x="8489142" y="2764987"/>
            <a:ext cx="3420531" cy="1328023"/>
          </a:xfrm>
          <a:prstGeom prst="roundRect">
            <a:avLst/>
          </a:prstGeom>
          <a:solidFill>
            <a:srgbClr val="FFC000"/>
          </a:solidFill>
          <a:ln>
            <a:solidFill>
              <a:srgbClr val="4F2D1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Trate com humildade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B625478-6E7E-A4B4-A4AB-791E6E926D94}"/>
              </a:ext>
            </a:extLst>
          </p:cNvPr>
          <p:cNvSpPr txBox="1"/>
          <p:nvPr/>
        </p:nvSpPr>
        <p:spPr>
          <a:xfrm>
            <a:off x="342712" y="1772401"/>
            <a:ext cx="5201197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Fp</a:t>
            </a:r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 3.5-8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D4BA315-463C-0822-8C29-9A6D06DE1AA4}"/>
              </a:ext>
            </a:extLst>
          </p:cNvPr>
          <p:cNvSpPr txBox="1"/>
          <p:nvPr/>
        </p:nvSpPr>
        <p:spPr>
          <a:xfrm>
            <a:off x="342712" y="2599273"/>
            <a:ext cx="7625751" cy="3847862"/>
          </a:xfrm>
          <a:prstGeom prst="roundRect">
            <a:avLst/>
          </a:prstGeom>
          <a:solidFill>
            <a:schemeClr val="bg1">
              <a:alpha val="43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2000" b="1" i="1" baseline="30000" dirty="0"/>
              <a:t>3</a:t>
            </a:r>
            <a:r>
              <a:rPr lang="pt-BR" sz="2000" b="1" i="1" dirty="0"/>
              <a:t>Não façam nada por interesse pessoal ou vaidade, mas por humildade</a:t>
            </a:r>
            <a:r>
              <a:rPr lang="pt-BR" sz="2000" i="1" dirty="0"/>
              <a:t>, cada um considerando os outros superiores a si mesmo, </a:t>
            </a:r>
            <a:r>
              <a:rPr lang="pt-BR" sz="2000" i="1" baseline="30000" dirty="0"/>
              <a:t>4</a:t>
            </a:r>
            <a:r>
              <a:rPr lang="pt-BR" sz="2000" i="1" dirty="0"/>
              <a:t>não tendo em vista somente os seus próprios interesses, mas também os dos outros. </a:t>
            </a:r>
            <a:endParaRPr lang="pt-BR" sz="2000" dirty="0"/>
          </a:p>
          <a:p>
            <a:r>
              <a:rPr lang="pt-BR" sz="2000" i="1" baseline="30000" dirty="0"/>
              <a:t>5</a:t>
            </a:r>
            <a:r>
              <a:rPr lang="pt-BR" sz="2000" i="1" dirty="0"/>
              <a:t>Tenham entre vocês o mesmo modo de pensar de Cristo Jesus, </a:t>
            </a:r>
            <a:r>
              <a:rPr lang="pt-BR" sz="2000" i="1" baseline="30000" dirty="0"/>
              <a:t>6</a:t>
            </a:r>
            <a:r>
              <a:rPr lang="pt-BR" sz="2000" i="1" dirty="0"/>
              <a:t>que, mesmo existindo na forma de Deus, não considerou o ser igual a Deus algo que deveria ser retido a qualquer custo. </a:t>
            </a:r>
            <a:r>
              <a:rPr lang="pt-BR" sz="2000" i="1" baseline="30000" dirty="0"/>
              <a:t>7</a:t>
            </a:r>
            <a:r>
              <a:rPr lang="pt-BR" sz="2000" i="1" dirty="0"/>
              <a:t>Pelo contrário, ele se esvaziou, assumindo a forma de servo, tornando-se semelhante aos seres humanos. E, reconhecido em figura humana, </a:t>
            </a:r>
            <a:r>
              <a:rPr lang="pt-BR" sz="2000" i="1" baseline="30000" dirty="0"/>
              <a:t>8</a:t>
            </a:r>
            <a:r>
              <a:rPr lang="pt-BR" sz="2000" i="1" dirty="0"/>
              <a:t>ele se humilhou, tornando-se obediente até a morte, e morte de cruz.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44819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7CDFE-0506-D378-CB3F-63BD2DFE1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B742818-70E2-A16D-F610-80794FDB8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C191D2A-4BD3-68C4-D065-BC3651AAA1E1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4-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... Trate com as Escrituras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F9F7AFD-12AB-B2F1-F351-9A9B861326F7}"/>
              </a:ext>
            </a:extLst>
          </p:cNvPr>
          <p:cNvSpPr txBox="1"/>
          <p:nvPr/>
        </p:nvSpPr>
        <p:spPr>
          <a:xfrm>
            <a:off x="8489142" y="2764987"/>
            <a:ext cx="3420531" cy="1940957"/>
          </a:xfrm>
          <a:prstGeom prst="roundRect">
            <a:avLst/>
          </a:prstGeom>
          <a:solidFill>
            <a:srgbClr val="FFC000"/>
          </a:solidFill>
          <a:ln>
            <a:solidFill>
              <a:srgbClr val="4F2D1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Trate com comunicação saudável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6C6A6CD-9CE9-EF29-902C-27589244CDE3}"/>
              </a:ext>
            </a:extLst>
          </p:cNvPr>
          <p:cNvSpPr txBox="1"/>
          <p:nvPr/>
        </p:nvSpPr>
        <p:spPr>
          <a:xfrm>
            <a:off x="342712" y="1772401"/>
            <a:ext cx="5201197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Pv</a:t>
            </a:r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 15.1-2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B209B57-8A0D-AD5C-93C1-89015FD8D44B}"/>
              </a:ext>
            </a:extLst>
          </p:cNvPr>
          <p:cNvSpPr txBox="1"/>
          <p:nvPr/>
        </p:nvSpPr>
        <p:spPr>
          <a:xfrm>
            <a:off x="342712" y="2599273"/>
            <a:ext cx="7625751" cy="1736646"/>
          </a:xfrm>
          <a:prstGeom prst="roundRect">
            <a:avLst/>
          </a:prstGeom>
          <a:solidFill>
            <a:schemeClr val="bg1">
              <a:alpha val="43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2400" i="1" dirty="0"/>
              <a:t>“A resposta branda desvia o furor, mas a palavra dura suscita a ira. </a:t>
            </a:r>
            <a:r>
              <a:rPr lang="pt-BR" sz="2400" b="1" i="1" baseline="30000" dirty="0"/>
              <a:t>2</a:t>
            </a:r>
            <a:r>
              <a:rPr lang="pt-BR" sz="2400" b="1" i="1" dirty="0"/>
              <a:t>A língua dos sábios adorna o conhecimento</a:t>
            </a:r>
            <a:r>
              <a:rPr lang="pt-BR" sz="2400" i="1" dirty="0"/>
              <a:t>, mas a boca dos insensatos derrama tolices.”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19476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88B01-7EB2-7CE0-FD37-B7C436F57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F79F09B-6E28-394B-0880-291F32C01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DFFBAE9-BC55-EE68-BDE2-3D6F2429883E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4-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... Trate com as Escrituras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68FE508-03BB-2F04-54AD-81B2C5D41111}"/>
              </a:ext>
            </a:extLst>
          </p:cNvPr>
          <p:cNvSpPr txBox="1"/>
          <p:nvPr/>
        </p:nvSpPr>
        <p:spPr>
          <a:xfrm>
            <a:off x="8477640" y="1672308"/>
            <a:ext cx="3420531" cy="3166824"/>
          </a:xfrm>
          <a:prstGeom prst="roundRect">
            <a:avLst/>
          </a:prstGeom>
          <a:solidFill>
            <a:srgbClr val="FFC000"/>
          </a:solidFill>
          <a:ln>
            <a:solidFill>
              <a:srgbClr val="4F2D1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Trate com confiança no plano soberano de Deus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5D1A307-090D-A280-0D31-67DE3BBF9FC6}"/>
              </a:ext>
            </a:extLst>
          </p:cNvPr>
          <p:cNvSpPr txBox="1"/>
          <p:nvPr/>
        </p:nvSpPr>
        <p:spPr>
          <a:xfrm>
            <a:off x="342712" y="1772401"/>
            <a:ext cx="5201197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Rm</a:t>
            </a:r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 8.28-30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59E7EBF-1410-B90C-9884-4BF5FD329FD0}"/>
              </a:ext>
            </a:extLst>
          </p:cNvPr>
          <p:cNvSpPr txBox="1"/>
          <p:nvPr/>
        </p:nvSpPr>
        <p:spPr>
          <a:xfrm>
            <a:off x="342712" y="2599273"/>
            <a:ext cx="7625751" cy="4188381"/>
          </a:xfrm>
          <a:prstGeom prst="roundRect">
            <a:avLst/>
          </a:prstGeom>
          <a:solidFill>
            <a:schemeClr val="bg1">
              <a:alpha val="43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2400" b="1" i="1" baseline="30000" dirty="0"/>
              <a:t>“</a:t>
            </a:r>
            <a:r>
              <a:rPr lang="pt-BR" sz="2400" b="1" i="1" dirty="0"/>
              <a:t>Sabemos que todas as coisas cooperam para o bem daqueles que amam a Deus</a:t>
            </a:r>
            <a:r>
              <a:rPr lang="pt-BR" sz="2400" i="1" dirty="0"/>
              <a:t>, daqueles que são chamados segundo o seu propósito. </a:t>
            </a:r>
            <a:r>
              <a:rPr lang="pt-BR" sz="2400" b="1" i="1" baseline="30000" dirty="0"/>
              <a:t>29</a:t>
            </a:r>
            <a:r>
              <a:rPr lang="pt-BR" sz="2400" i="1" dirty="0"/>
              <a:t>Pois aqueles que Deus de antemão conheceu ele também predestinou para serem conformes à imagem de seu Filho, a fim de que ele seja o primogênito entre muitos irmãos. </a:t>
            </a:r>
            <a:r>
              <a:rPr lang="pt-BR" sz="2400" b="1" i="1" baseline="30000" dirty="0"/>
              <a:t>30</a:t>
            </a:r>
            <a:r>
              <a:rPr lang="pt-BR" sz="2400" i="1" dirty="0"/>
              <a:t>E aos que predestinou, a esses também chamou; e aos que chamou, a esses também justificou; e aos que justificou, a esses também glorificou.</a:t>
            </a:r>
            <a:r>
              <a:rPr lang="pt-BR" sz="24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565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6C149-452B-0B90-DB49-81022FE98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5A7A0A5-84E0-6F18-FA78-389518836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D879506-513D-FA2E-A2DB-7D75F7D31FD0}"/>
              </a:ext>
            </a:extLst>
          </p:cNvPr>
          <p:cNvSpPr txBox="1"/>
          <p:nvPr/>
        </p:nvSpPr>
        <p:spPr>
          <a:xfrm>
            <a:off x="822847" y="283765"/>
            <a:ext cx="95305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4-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... Trate com as Escrituras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CAAB51B-6191-49B1-6172-268920037DCA}"/>
              </a:ext>
            </a:extLst>
          </p:cNvPr>
          <p:cNvSpPr txBox="1"/>
          <p:nvPr/>
        </p:nvSpPr>
        <p:spPr>
          <a:xfrm>
            <a:off x="8500644" y="1982859"/>
            <a:ext cx="3420531" cy="2553891"/>
          </a:xfrm>
          <a:prstGeom prst="roundRect">
            <a:avLst/>
          </a:prstGeom>
          <a:solidFill>
            <a:srgbClr val="FFC000"/>
          </a:solidFill>
          <a:ln>
            <a:solidFill>
              <a:srgbClr val="4F2D1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Amargura tratada vence o mal com o bem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EFB2DF7-AA6E-9FF1-CBCC-AF82B09F850A}"/>
              </a:ext>
            </a:extLst>
          </p:cNvPr>
          <p:cNvSpPr txBox="1"/>
          <p:nvPr/>
        </p:nvSpPr>
        <p:spPr>
          <a:xfrm>
            <a:off x="342712" y="1772401"/>
            <a:ext cx="5201197" cy="5107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Pv</a:t>
            </a:r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 25.21-22 (</a:t>
            </a:r>
            <a:r>
              <a:rPr lang="pt-BR" sz="24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Rm</a:t>
            </a:r>
            <a:r>
              <a:rPr lang="pt-BR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 SemiBold" panose="020F0502020204030204" pitchFamily="34" charset="0"/>
                <a:cs typeface="Aldhabi" panose="020F0502020204030204" pitchFamily="2" charset="-78"/>
              </a:rPr>
              <a:t> 12.9-21)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512CF11-4E31-23C0-E8D1-649FCCF6744B}"/>
              </a:ext>
            </a:extLst>
          </p:cNvPr>
          <p:cNvSpPr txBox="1"/>
          <p:nvPr/>
        </p:nvSpPr>
        <p:spPr>
          <a:xfrm>
            <a:off x="342712" y="2599273"/>
            <a:ext cx="7625751" cy="1736646"/>
          </a:xfrm>
          <a:prstGeom prst="roundRect">
            <a:avLst/>
          </a:prstGeom>
          <a:solidFill>
            <a:schemeClr val="bg1">
              <a:alpha val="43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2400" i="1" dirty="0"/>
              <a:t>“Se o seu inimigo tiver fome, dê-lhe de comer; se tiver sede, dê-lhe de beber, </a:t>
            </a:r>
            <a:r>
              <a:rPr lang="pt-BR" sz="2400" b="1" i="1" baseline="30000" dirty="0"/>
              <a:t>22</a:t>
            </a:r>
            <a:r>
              <a:rPr lang="pt-BR" sz="2400" i="1" baseline="30000" dirty="0"/>
              <a:t> </a:t>
            </a:r>
            <a:r>
              <a:rPr lang="pt-BR" sz="2400" b="1" i="1" dirty="0"/>
              <a:t>porque assim você amontoará brasas vivas sobre a cabeça dele</a:t>
            </a:r>
            <a:r>
              <a:rPr lang="pt-BR" sz="2400" i="1" dirty="0"/>
              <a:t>, e o Senhor recompensará você.”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62119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2FFE1-C14C-C905-804A-E116D3E9F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EACDF3B-5D85-750E-4675-40DB2E074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BDD5404-6B6F-C46A-0ECF-E76900E45D75}"/>
              </a:ext>
            </a:extLst>
          </p:cNvPr>
          <p:cNvSpPr txBox="1"/>
          <p:nvPr/>
        </p:nvSpPr>
        <p:spPr>
          <a:xfrm>
            <a:off x="3334267" y="334306"/>
            <a:ext cx="641773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 dirty="0">
                <a:solidFill>
                  <a:schemeClr val="bg1">
                    <a:lumMod val="95000"/>
                  </a:schemeClr>
                </a:solidFill>
                <a:latin typeface="Abril Fatface" panose="02000503000000020003" pitchFamily="2" charset="0"/>
              </a:rPr>
              <a:t>Nota sobre: </a:t>
            </a:r>
            <a:r>
              <a:rPr lang="pt-BR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ril Fatface" panose="02000503000000020003" pitchFamily="2" charset="0"/>
              </a:rPr>
              <a:t>Hb 12.15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551D7DF-4F1C-9BAD-816A-F9C0B3152CCC}"/>
              </a:ext>
            </a:extLst>
          </p:cNvPr>
          <p:cNvSpPr txBox="1"/>
          <p:nvPr/>
        </p:nvSpPr>
        <p:spPr>
          <a:xfrm>
            <a:off x="262168" y="2435018"/>
            <a:ext cx="11654914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O contexto: Uma advertência à santidade e perseverança. Censura a incredulidade e idolatria.</a:t>
            </a:r>
          </a:p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Uma citação de </a:t>
            </a:r>
            <a:r>
              <a:rPr lang="pt-BR" sz="2400" b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Dt 29.18</a:t>
            </a:r>
          </a:p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Em Deuteronômio  a </a:t>
            </a:r>
            <a:r>
              <a:rPr lang="pt-BR" sz="2400" b="1" i="1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“erva venenosa e amarga”</a:t>
            </a:r>
            <a:r>
              <a:rPr lang="pt-BR" sz="2400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 trata-se da apostasia, do abandono do Senhor, que brotava no meio do povo de Israel.</a:t>
            </a:r>
          </a:p>
          <a:p>
            <a:pPr marL="285750" indent="-285750">
              <a:spcAft>
                <a:spcPts val="1200"/>
              </a:spcAft>
              <a:buFontTx/>
              <a:buChar char="‡"/>
            </a:pPr>
            <a:r>
              <a:rPr lang="pt-BR" sz="2400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Em Hebreus os versos anteriores falam de procurar a paz com as pessoas e a santidade com Deus.</a:t>
            </a:r>
          </a:p>
          <a:p>
            <a:pPr marL="285750" indent="-285750">
              <a:buFontTx/>
              <a:buChar char="‡"/>
            </a:pPr>
            <a:r>
              <a:rPr lang="pt-BR" sz="2400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Portanto, </a:t>
            </a:r>
            <a:r>
              <a:rPr lang="pt-BR" sz="2400" b="1" i="1" dirty="0">
                <a:solidFill>
                  <a:srgbClr val="002060"/>
                </a:solidFill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não permitir a “raiz de amargura” significa não perturbar </a:t>
            </a:r>
          </a:p>
          <a:p>
            <a:r>
              <a:rPr lang="pt-BR" sz="2400" b="1" i="1" dirty="0">
                <a:solidFill>
                  <a:srgbClr val="002060"/>
                </a:solidFill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     a paz permitindo uma raiz amarga da incredulidade e carnalidade</a:t>
            </a:r>
            <a:r>
              <a:rPr lang="pt-BR" sz="2400" dirty="0">
                <a:latin typeface="Aptos Slab" panose="020B0004020202020204" pitchFamily="34" charset="0"/>
                <a:ea typeface="Times New Roman" panose="02020603050405020304" pitchFamily="18" charset="0"/>
                <a:cs typeface="Hadassah Friedlaender" panose="02020603050405020304" pitchFamily="18" charset="-79"/>
              </a:rPr>
              <a:t>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A2A5AF4-DB70-A93D-3184-1876F4EB29D3}"/>
              </a:ext>
            </a:extLst>
          </p:cNvPr>
          <p:cNvSpPr/>
          <p:nvPr/>
        </p:nvSpPr>
        <p:spPr>
          <a:xfrm>
            <a:off x="356558" y="247291"/>
            <a:ext cx="787880" cy="851139"/>
          </a:xfrm>
          <a:prstGeom prst="rect">
            <a:avLst/>
          </a:prstGeom>
          <a:solidFill>
            <a:srgbClr val="2821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Atenção: 2,2 milhões imagens, fotos e ilustrações stock livres de direitos  | Shutterstock">
            <a:extLst>
              <a:ext uri="{FF2B5EF4-FFF2-40B4-BE49-F238E27FC236}">
                <a16:creationId xmlns:a16="http://schemas.microsoft.com/office/drawing/2014/main" id="{168ACF39-B677-72E5-4ABD-FC3F912078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86" b="20979"/>
          <a:stretch>
            <a:fillRect/>
          </a:stretch>
        </p:blipFill>
        <p:spPr>
          <a:xfrm>
            <a:off x="0" y="-60901"/>
            <a:ext cx="3287716" cy="1297354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60389C64-16FC-AC83-E488-3358EEB90692}"/>
              </a:ext>
            </a:extLst>
          </p:cNvPr>
          <p:cNvSpPr txBox="1"/>
          <p:nvPr/>
        </p:nvSpPr>
        <p:spPr>
          <a:xfrm>
            <a:off x="142070" y="1428170"/>
            <a:ext cx="11907859" cy="851297"/>
          </a:xfrm>
          <a:prstGeom prst="roundRect">
            <a:avLst/>
          </a:prstGeom>
          <a:solidFill>
            <a:schemeClr val="bg1">
              <a:alpha val="43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2200" b="1" i="1" baseline="30000" dirty="0">
                <a:latin typeface="Aptos Slab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15</a:t>
            </a:r>
            <a:r>
              <a:rPr lang="pt-BR" sz="2200" b="1" i="1" dirty="0">
                <a:latin typeface="Aptos Slab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Cuidem para que ninguém fique afastado da graça de Deus, </a:t>
            </a:r>
            <a:r>
              <a:rPr lang="pt-BR" sz="2200" b="1" i="1" dirty="0">
                <a:solidFill>
                  <a:srgbClr val="0070C0"/>
                </a:solidFill>
                <a:latin typeface="Aptos Slab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 que nenhuma raiz de amargura, brotando, cause perturbação, e, por meio dela, muitos sejam contaminados</a:t>
            </a:r>
            <a:r>
              <a:rPr lang="pt-BR" sz="2200" i="1" dirty="0">
                <a:latin typeface="Aptos Slab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904807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9B9D5-644C-91EC-AE3E-790D81569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CAD66AB6-F50D-AD08-35B0-172B8DBD2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703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1648</Words>
  <Application>Microsoft Office PowerPoint</Application>
  <PresentationFormat>Widescreen</PresentationFormat>
  <Paragraphs>168</Paragraphs>
  <Slides>34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45" baseType="lpstr">
      <vt:lpstr>Abril Fatface</vt:lpstr>
      <vt:lpstr>Amasis MT Pro</vt:lpstr>
      <vt:lpstr>Amasis MT Pro Light</vt:lpstr>
      <vt:lpstr>Aptos</vt:lpstr>
      <vt:lpstr>Aptos Display</vt:lpstr>
      <vt:lpstr>Aptos Slab</vt:lpstr>
      <vt:lpstr>Aptos Slab SemiBold</vt:lpstr>
      <vt:lpstr>Arial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Paulo Henrique Tavares</dc:creator>
  <cp:lastModifiedBy>Walace Juliare</cp:lastModifiedBy>
  <cp:revision>2</cp:revision>
  <dcterms:created xsi:type="dcterms:W3CDTF">2026-06-03T19:54:34Z</dcterms:created>
  <dcterms:modified xsi:type="dcterms:W3CDTF">2026-07-05T11:06:15Z</dcterms:modified>
</cp:coreProperties>
</file>